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Default Extension="fntdata" ContentType="application/x-fontdata"/>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presentation.xml" ContentType="application/vnd.openxmlformats-officedocument.presentationml.presentation.main+xml"/>
  <Override PartName="/ppt/fonts/Font_4_Gill_Sans_MT_BoldItalic.fntdata" ContentType="application/x-fontdata"/>
  <Override PartName="/ppt/fonts/Font_1_Gill_Sans_MT_Regular.fntdata" ContentType="application/x-fontdata"/>
  <Override PartName="/ppt/fonts/Font_6_Impact_Regular.fntdata" ContentType="application/x-fontdata"/>
  <Override PartName="/ppt/fonts/Font_5_Segoe_UI_Black_Regular.fntdata" ContentType="application/x-fontdata"/>
  <Override PartName="/ppt/fonts/Font_2_Gill_Sans_MT_Bold.fntdata" ContentType="application/x-fontdata"/>
  <Override PartName="/ppt/fonts/Font_3_Gill_Sans_MT_Italic.fntdata" ContentType="application/x-fontdata"/>
  <Override PartName="/ppt/fonts/Font_8_Corbel_Bold.fntdata" ContentType="application/x-fontdata"/>
  <Override PartName="/ppt/fonts/Font_7_Corbel_Regular.fntdata" ContentType="application/x-fontdata"/>
  <Override PartName="/ppt/fonts/Font_9_Corbel_Italic.fntdata" ContentType="application/x-fontdata"/>
  <Override PartName="/ppt/fonts/Font_10_Corbel_BoldItalic.fntdata" ContentType="application/x-fontdata"/>
  <Override PartName="/ppt/fonts/Font_11_Microsoft_YaHei_Regular.fntdata" ContentType="application/x-fontdata"/>
  <Override PartName="/ppt/slideMasters/slideMaster1.xml" ContentType="application/vnd.openxmlformats-officedocument.presentationml.slideMaster+xml"/>
  <Override PartName="/ppt/slideMasters/_rels/slideMaster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diagrams/drawing1.xml" ContentType="application/vnd.ms-office.drawingml.diagramDrawing+xml"/>
  <Override PartName="/ppt/diagrams/data1.xml" ContentType="application/vnd.openxmlformats-officedocument.drawingml.diagramData+xml"/>
  <Override PartName="/ppt/diagrams/colors1.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media/image3.png" ContentType="image/png"/>
  <Override PartName="/ppt/media/image11.png" ContentType="image/png"/>
  <Override PartName="/ppt/media/image8.png" ContentType="image/png"/>
  <Override PartName="/ppt/media/image1.jpeg" ContentType="image/jpeg"/>
  <Override PartName="/ppt/media/image2.png" ContentType="image/png"/>
  <Override PartName="/ppt/media/image4.png" ContentType="image/png"/>
  <Override PartName="/ppt/media/image5.png" ContentType="image/png"/>
  <Override PartName="/ppt/media/image6.png" ContentType="image/png"/>
  <Override PartName="/ppt/media/image7.png" ContentType="image/png"/>
  <Override PartName="/ppt/media/image10.png" ContentType="image/png"/>
  <Override PartName="/ppt/media/image9.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9.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Lst>
  <p:sldSz cx="24384000" cy="13716000"/>
  <p:notesSz cx="6735763" cy="9866313"/>
  <p:embeddedFontLst>
    <p:embeddedFont>
      <p:font typeface="Gill Sans MT"/>
      <p:regular r:id="rId13"/>
      <p:bold r:id="rId14"/>
      <p:italic r:id="rId15"/>
      <p:boldItalic r:id="rId16"/>
    </p:embeddedFont>
    <p:embeddedFont>
      <p:font typeface="Segoe UI Black"/>
      <p:regular r:id="rId17"/>
    </p:embeddedFont>
    <p:embeddedFont>
      <p:font typeface="Impact"/>
      <p:regular r:id="rId18"/>
      <p:bold r:id="rId18"/>
    </p:embeddedFont>
    <p:embeddedFont>
      <p:font typeface="Corbel"/>
      <p:regular r:id="rId19"/>
      <p:bold r:id="rId20"/>
      <p:italic r:id="rId21"/>
      <p:boldItalic r:id="rId22"/>
    </p:embeddedFont>
    <p:embeddedFont>
      <p:font typeface="docs-Roboto"/>
    </p:embeddedFont>
    <p:embeddedFont>
      <p:font typeface="Microsoft YaHei"/>
      <p:regular r:id="rId23"/>
    </p:embeddedFont>
    <p:embeddedFont>
      <p:font typeface="Open Sans"/>
    </p:embeddedFont>
  </p:embeddedFontLst>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font" Target="fonts/Font_1_Gill_Sans_MT_Regular.fntdata"/><Relationship Id="rId14" Type="http://schemas.openxmlformats.org/officeDocument/2006/relationships/font" Target="fonts/Font_2_Gill_Sans_MT_Bold.fntdata"/><Relationship Id="rId15" Type="http://schemas.openxmlformats.org/officeDocument/2006/relationships/font" Target="fonts/Font_3_Gill_Sans_MT_Italic.fntdata"/><Relationship Id="rId16" Type="http://schemas.openxmlformats.org/officeDocument/2006/relationships/font" Target="fonts/Font_4_Gill_Sans_MT_BoldItalic.fntdata"/><Relationship Id="rId17" Type="http://schemas.openxmlformats.org/officeDocument/2006/relationships/font" Target="fonts/Font_5_Segoe_UI_Black_Regular.fntdata"/><Relationship Id="rId18" Type="http://schemas.openxmlformats.org/officeDocument/2006/relationships/font" Target="fonts/Font_6_Impact_Regular.fntdata"/><Relationship Id="rId19" Type="http://schemas.openxmlformats.org/officeDocument/2006/relationships/font" Target="fonts/Font_7_Corbel_Regular.fntdata"/><Relationship Id="rId20" Type="http://schemas.openxmlformats.org/officeDocument/2006/relationships/font" Target="fonts/Font_8_Corbel_Bold.fntdata"/><Relationship Id="rId21" Type="http://schemas.openxmlformats.org/officeDocument/2006/relationships/font" Target="fonts/Font_9_Corbel_Italic.fntdata"/><Relationship Id="rId22" Type="http://schemas.openxmlformats.org/officeDocument/2006/relationships/font" Target="fonts/Font_10_Corbel_BoldItalic.fntdata"/><Relationship Id="rId23" Type="http://schemas.openxmlformats.org/officeDocument/2006/relationships/font" Target="fonts/Font_11_Microsoft_YaHei_Regular.fntdata"/><Relationship Id="rId24"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8263755-475F-4E4E-99B5-92EAD6D2163C}" type="doc">
      <dgm:prSet loTypeId="urn:microsoft.com/office/officeart/2005/8/layout/vList2#1" loCatId="list" qsTypeId="urn:microsoft.com/office/officeart/2005/8/quickstyle/simple1#1" qsCatId="simple" csTypeId="urn:microsoft.com/office/officeart/2005/8/colors/accent1_2#1" csCatId="accent1" phldr="1"/>
      <dgm:spPr/>
      <dgm:t>
        <a:bodyPr/>
        <a:lstStyle/>
        <a:p>
          <a:endParaRPr lang="uk-UA"/>
        </a:p>
      </dgm:t>
    </dgm:pt>
    <dgm:pt modelId="{A37E4BF4-441D-4F01-8FB3-78325273DE06}">
      <dgm:prSet custT="1"/>
      <dgm:spPr>
        <a:solidFill>
          <a:srgbClr val="FFC000"/>
        </a:solidFill>
      </dgm:spPr>
      <dgm:t>
        <a:bodyPr/>
        <a:lstStyle/>
        <a:p>
          <a:pPr algn="just"/>
          <a:r>
            <a:rPr lang="uk-UA" sz="4000" b="0" i="0" noProof="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Національна стратегія зі створення безбар’єрного простору в Україні</a:t>
          </a:r>
          <a:endParaRPr lang="uk-UA" sz="4000" b="0" noProof="0" dirty="0">
            <a:solidFill>
              <a:srgbClr val="0070C0"/>
            </a:solidFill>
          </a:endParaRPr>
        </a:p>
      </dgm:t>
    </dgm:pt>
    <dgm:pt modelId="{4F56C7C2-D5E5-4A08-8145-24C7E2ED81F4}" type="parTrans" cxnId="{3F6AFAF4-E991-4627-9512-DC5B2981AFB4}">
      <dgm:prSet/>
      <dgm:spPr/>
      <dgm:t>
        <a:bodyPr/>
        <a:lstStyle/>
        <a:p>
          <a:pPr algn="just"/>
          <a:endParaRPr lang="uk-UA"/>
        </a:p>
      </dgm:t>
    </dgm:pt>
    <dgm:pt modelId="{F2BCF022-4D70-4C0C-ACEB-A6A41D86938C}" type="sibTrans" cxnId="{3F6AFAF4-E991-4627-9512-DC5B2981AFB4}">
      <dgm:prSet/>
      <dgm:spPr/>
      <dgm:t>
        <a:bodyPr/>
        <a:lstStyle/>
        <a:p>
          <a:pPr algn="just"/>
          <a:endParaRPr lang="uk-UA"/>
        </a:p>
      </dgm:t>
    </dgm:pt>
    <dgm:pt modelId="{77B381CA-6EED-4B48-BEEC-E8F903BF8E8A}">
      <dgm:prSet custT="1"/>
      <dgm:spPr>
        <a:solidFill>
          <a:srgbClr val="FFC000"/>
        </a:solidFill>
      </dgm:spPr>
      <dgm:t>
        <a:bodyPr/>
        <a:lstStyle/>
        <a:p>
          <a:pPr algn="just"/>
          <a:r>
            <a:rPr lang="uk-UA" sz="4000" b="0" i="0" noProof="0"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Указ Президента України "Про забезпечення створення безбар’єрного простору в Україні"</a:t>
          </a:r>
          <a:endParaRPr lang="uk-UA" sz="4000" b="0" noProof="0" dirty="0">
            <a:solidFill>
              <a:srgbClr val="0070C0"/>
            </a:solidFill>
          </a:endParaRPr>
        </a:p>
      </dgm:t>
    </dgm:pt>
    <dgm:pt modelId="{FC777B74-C219-4E24-B18E-A30CB2283829}" type="parTrans" cxnId="{23D206F1-1104-46D5-9FCD-CD382A787575}">
      <dgm:prSet/>
      <dgm:spPr/>
      <dgm:t>
        <a:bodyPr/>
        <a:lstStyle/>
        <a:p>
          <a:pPr algn="just"/>
          <a:endParaRPr lang="uk-UA"/>
        </a:p>
      </dgm:t>
    </dgm:pt>
    <dgm:pt modelId="{9E93C398-8EFF-47E1-BAFF-EBB1912903DD}" type="sibTrans" cxnId="{23D206F1-1104-46D5-9FCD-CD382A787575}">
      <dgm:prSet/>
      <dgm:spPr/>
      <dgm:t>
        <a:bodyPr/>
        <a:lstStyle/>
        <a:p>
          <a:pPr algn="just"/>
          <a:endParaRPr lang="uk-UA"/>
        </a:p>
      </dgm:t>
    </dgm:pt>
    <dgm:pt modelId="{5A225E4A-BF7C-4278-91D2-A4A878B6655E}">
      <dgm:prSet custT="1"/>
      <dgm:spPr>
        <a:solidFill>
          <a:schemeClr val="accent1"/>
        </a:solidFill>
      </dgm:spPr>
      <dgm:t>
        <a:bodyPr/>
        <a:lstStyle/>
        <a:p>
          <a:pPr algn="just"/>
          <a:r>
            <a:rPr lang="uk-UA" sz="4000" b="0" i="0" noProof="0"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Конвенція ООН про права осіб з інвалідністю</a:t>
          </a:r>
          <a:endParaRPr lang="uk-UA" sz="4000" b="0" noProof="0" dirty="0">
            <a:solidFill>
              <a:srgbClr val="0070C0"/>
            </a:solidFill>
          </a:endParaRPr>
        </a:p>
      </dgm:t>
    </dgm:pt>
    <dgm:pt modelId="{116C6280-0174-48FD-99D3-55581A9713DF}" type="parTrans" cxnId="{76BD4A70-19AB-4939-833B-81431B5B9A47}">
      <dgm:prSet/>
      <dgm:spPr/>
      <dgm:t>
        <a:bodyPr/>
        <a:lstStyle/>
        <a:p>
          <a:pPr algn="just"/>
          <a:endParaRPr lang="uk-UA"/>
        </a:p>
      </dgm:t>
    </dgm:pt>
    <dgm:pt modelId="{30B5AE82-9995-40EF-B705-811563D26ECD}" type="sibTrans" cxnId="{76BD4A70-19AB-4939-833B-81431B5B9A47}">
      <dgm:prSet/>
      <dgm:spPr/>
      <dgm:t>
        <a:bodyPr/>
        <a:lstStyle/>
        <a:p>
          <a:pPr algn="just"/>
          <a:endParaRPr lang="uk-UA"/>
        </a:p>
      </dgm:t>
    </dgm:pt>
    <dgm:pt modelId="{393BC3C8-C07A-436C-BC74-A2904B368549}">
      <dgm:prSet custT="1"/>
      <dgm:spPr>
        <a:solidFill>
          <a:srgbClr val="FFC000"/>
        </a:solidFill>
      </dgm:spPr>
      <dgm:t>
        <a:bodyPr/>
        <a:lstStyle/>
        <a:p>
          <a:pPr algn="just"/>
          <a:r>
            <a:rPr lang="uk-UA" sz="2900" b="0" i="0" noProof="0" dirty="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Розпорядження КМУ </a:t>
          </a:r>
          <a:r>
            <a:rPr lang="uk-UA" sz="2900" b="0" i="0" noProof="0" dirty="0">
              <a:solidFill>
                <a:srgbClr val="0070C0"/>
              </a:solidFill>
            </a:rPr>
            <a:t>від 25 березня 2025 р. № 374-р «Про затвердження плану заходів на 2025—2026 роки з реалізації Національної стратегії із створення безбар’єрного простору в Україні на період до 2030 року»</a:t>
          </a:r>
          <a:endParaRPr lang="uk-UA" sz="2900" b="0" noProof="0" dirty="0">
            <a:solidFill>
              <a:srgbClr val="0070C0"/>
            </a:solidFill>
          </a:endParaRPr>
        </a:p>
      </dgm:t>
    </dgm:pt>
    <dgm:pt modelId="{A44B8577-936B-47B0-8508-3F228260775D}" type="parTrans" cxnId="{B0906FBF-02BB-456A-A2AB-C9067FB3C433}">
      <dgm:prSet/>
      <dgm:spPr/>
      <dgm:t>
        <a:bodyPr/>
        <a:lstStyle/>
        <a:p>
          <a:pPr algn="just"/>
          <a:endParaRPr lang="uk-UA"/>
        </a:p>
      </dgm:t>
    </dgm:pt>
    <dgm:pt modelId="{9BC09DD7-3B41-4724-9FC0-0BAC79DD7AF6}" type="sibTrans" cxnId="{B0906FBF-02BB-456A-A2AB-C9067FB3C433}">
      <dgm:prSet/>
      <dgm:spPr/>
      <dgm:t>
        <a:bodyPr/>
        <a:lstStyle/>
        <a:p>
          <a:pPr algn="just"/>
          <a:endParaRPr lang="uk-UA"/>
        </a:p>
      </dgm:t>
    </dgm:pt>
    <dgm:pt modelId="{5607E818-1035-431F-9D22-233F9609A037}" type="pres">
      <dgm:prSet presAssocID="{A8263755-475F-4E4E-99B5-92EAD6D2163C}" presName="linear" presStyleCnt="0">
        <dgm:presLayoutVars>
          <dgm:animLvl val="lvl"/>
          <dgm:resizeHandles val="exact"/>
        </dgm:presLayoutVars>
      </dgm:prSet>
      <dgm:spPr/>
    </dgm:pt>
    <dgm:pt modelId="{5EF6F6BE-ABB5-449E-9EEC-5897D07C14B1}" type="pres">
      <dgm:prSet presAssocID="{5A225E4A-BF7C-4278-91D2-A4A878B6655E}" presName="parentText" presStyleLbl="node1" presStyleIdx="0" presStyleCnt="4" custScaleX="78676" custLinFactY="807" custLinFactNeighborX="1330" custLinFactNeighborY="100000">
        <dgm:presLayoutVars>
          <dgm:chMax val="0"/>
          <dgm:bulletEnabled val="1"/>
        </dgm:presLayoutVars>
      </dgm:prSet>
      <dgm:spPr/>
    </dgm:pt>
    <dgm:pt modelId="{2BC41BF0-D356-4C8D-AF36-1D96896B2E8A}" type="pres">
      <dgm:prSet presAssocID="{30B5AE82-9995-40EF-B705-811563D26ECD}" presName="spacer" presStyleCnt="0"/>
      <dgm:spPr/>
    </dgm:pt>
    <dgm:pt modelId="{F3C94B7C-41C4-43C9-BEEA-82F8DA3417F3}" type="pres">
      <dgm:prSet presAssocID="{77B381CA-6EED-4B48-BEEC-E8F903BF8E8A}" presName="parentText" presStyleLbl="node1" presStyleIdx="1" presStyleCnt="4" custScaleX="79277" custLinFactNeighborX="1064" custLinFactNeighborY="50222">
        <dgm:presLayoutVars>
          <dgm:chMax val="0"/>
          <dgm:bulletEnabled val="1"/>
        </dgm:presLayoutVars>
      </dgm:prSet>
      <dgm:spPr/>
    </dgm:pt>
    <dgm:pt modelId="{B826989A-824D-4987-A5A1-7A0190E65A29}" type="pres">
      <dgm:prSet presAssocID="{9E93C398-8EFF-47E1-BAFF-EBB1912903DD}" presName="spacer" presStyleCnt="0"/>
      <dgm:spPr/>
    </dgm:pt>
    <dgm:pt modelId="{BBD317EF-3D5A-4E38-99FE-E00E10A0395B}" type="pres">
      <dgm:prSet presAssocID="{A37E4BF4-441D-4F01-8FB3-78325273DE06}" presName="parentText" presStyleLbl="node1" presStyleIdx="2" presStyleCnt="4" custScaleX="79741" custLinFactNeighborX="1463" custLinFactNeighborY="28337">
        <dgm:presLayoutVars>
          <dgm:chMax val="0"/>
          <dgm:bulletEnabled val="1"/>
        </dgm:presLayoutVars>
      </dgm:prSet>
      <dgm:spPr/>
    </dgm:pt>
    <dgm:pt modelId="{FECC5119-E0BD-41BE-B88A-49128295CCC1}" type="pres">
      <dgm:prSet presAssocID="{F2BCF022-4D70-4C0C-ACEB-A6A41D86938C}" presName="spacer" presStyleCnt="0"/>
      <dgm:spPr/>
    </dgm:pt>
    <dgm:pt modelId="{4259D09C-7CA0-4E42-B6D3-84814E05208C}" type="pres">
      <dgm:prSet presAssocID="{393BC3C8-C07A-436C-BC74-A2904B368549}" presName="parentText" presStyleLbl="node1" presStyleIdx="3" presStyleCnt="4" custScaleX="80538" custLinFactNeighborX="1728" custLinFactNeighborY="47888">
        <dgm:presLayoutVars>
          <dgm:chMax val="0"/>
          <dgm:bulletEnabled val="1"/>
        </dgm:presLayoutVars>
      </dgm:prSet>
      <dgm:spPr/>
    </dgm:pt>
  </dgm:ptLst>
  <dgm:cxnLst>
    <dgm:cxn modelId="{3BC8B304-46B2-654E-8BD9-175576E680B6}" type="presOf" srcId="{393BC3C8-C07A-436C-BC74-A2904B368549}" destId="{4259D09C-7CA0-4E42-B6D3-84814E05208C}" srcOrd="0" destOrd="0" presId="urn:microsoft.com/office/officeart/2005/8/layout/vList2#1"/>
    <dgm:cxn modelId="{7FE1E916-83CA-AC4A-AB99-7B2B70A94E8D}" type="presOf" srcId="{77B381CA-6EED-4B48-BEEC-E8F903BF8E8A}" destId="{F3C94B7C-41C4-43C9-BEEA-82F8DA3417F3}" srcOrd="0" destOrd="0" presId="urn:microsoft.com/office/officeart/2005/8/layout/vList2#1"/>
    <dgm:cxn modelId="{AC3A1E69-3D57-481E-ADF4-851B6991D955}" type="presOf" srcId="{A8263755-475F-4E4E-99B5-92EAD6D2163C}" destId="{5607E818-1035-431F-9D22-233F9609A037}" srcOrd="0" destOrd="0" presId="urn:microsoft.com/office/officeart/2005/8/layout/vList2#1"/>
    <dgm:cxn modelId="{76BD4A70-19AB-4939-833B-81431B5B9A47}" srcId="{A8263755-475F-4E4E-99B5-92EAD6D2163C}" destId="{5A225E4A-BF7C-4278-91D2-A4A878B6655E}" srcOrd="0" destOrd="0" parTransId="{116C6280-0174-48FD-99D3-55581A9713DF}" sibTransId="{30B5AE82-9995-40EF-B705-811563D26ECD}"/>
    <dgm:cxn modelId="{9EDDF580-BC9A-CE4B-AB34-56B5457C140C}" type="presOf" srcId="{5A225E4A-BF7C-4278-91D2-A4A878B6655E}" destId="{5EF6F6BE-ABB5-449E-9EEC-5897D07C14B1}" srcOrd="0" destOrd="0" presId="urn:microsoft.com/office/officeart/2005/8/layout/vList2#1"/>
    <dgm:cxn modelId="{B0906FBF-02BB-456A-A2AB-C9067FB3C433}" srcId="{A8263755-475F-4E4E-99B5-92EAD6D2163C}" destId="{393BC3C8-C07A-436C-BC74-A2904B368549}" srcOrd="3" destOrd="0" parTransId="{A44B8577-936B-47B0-8508-3F228260775D}" sibTransId="{9BC09DD7-3B41-4724-9FC0-0BAC79DD7AF6}"/>
    <dgm:cxn modelId="{26EBCBDA-040C-9B47-8FC6-FCFA4F30073E}" type="presOf" srcId="{A37E4BF4-441D-4F01-8FB3-78325273DE06}" destId="{BBD317EF-3D5A-4E38-99FE-E00E10A0395B}" srcOrd="0" destOrd="0" presId="urn:microsoft.com/office/officeart/2005/8/layout/vList2#1"/>
    <dgm:cxn modelId="{23D206F1-1104-46D5-9FCD-CD382A787575}" srcId="{A8263755-475F-4E4E-99B5-92EAD6D2163C}" destId="{77B381CA-6EED-4B48-BEEC-E8F903BF8E8A}" srcOrd="1" destOrd="0" parTransId="{FC777B74-C219-4E24-B18E-A30CB2283829}" sibTransId="{9E93C398-8EFF-47E1-BAFF-EBB1912903DD}"/>
    <dgm:cxn modelId="{3F6AFAF4-E991-4627-9512-DC5B2981AFB4}" srcId="{A8263755-475F-4E4E-99B5-92EAD6D2163C}" destId="{A37E4BF4-441D-4F01-8FB3-78325273DE06}" srcOrd="2" destOrd="0" parTransId="{4F56C7C2-D5E5-4A08-8145-24C7E2ED81F4}" sibTransId="{F2BCF022-4D70-4C0C-ACEB-A6A41D86938C}"/>
    <dgm:cxn modelId="{68A2017C-1F06-0947-97B6-858BD5F4BEBA}" type="presParOf" srcId="{5607E818-1035-431F-9D22-233F9609A037}" destId="{5EF6F6BE-ABB5-449E-9EEC-5897D07C14B1}" srcOrd="0" destOrd="0" presId="urn:microsoft.com/office/officeart/2005/8/layout/vList2#1"/>
    <dgm:cxn modelId="{2796D094-7620-4C49-8514-3D9378DBF2DE}" type="presParOf" srcId="{5607E818-1035-431F-9D22-233F9609A037}" destId="{2BC41BF0-D356-4C8D-AF36-1D96896B2E8A}" srcOrd="1" destOrd="0" presId="urn:microsoft.com/office/officeart/2005/8/layout/vList2#1"/>
    <dgm:cxn modelId="{CE84005F-CF72-D447-B821-2D7209E1E349}" type="presParOf" srcId="{5607E818-1035-431F-9D22-233F9609A037}" destId="{F3C94B7C-41C4-43C9-BEEA-82F8DA3417F3}" srcOrd="2" destOrd="0" presId="urn:microsoft.com/office/officeart/2005/8/layout/vList2#1"/>
    <dgm:cxn modelId="{76FF724E-675B-BF41-96C5-9623227214CE}" type="presParOf" srcId="{5607E818-1035-431F-9D22-233F9609A037}" destId="{B826989A-824D-4987-A5A1-7A0190E65A29}" srcOrd="3" destOrd="0" presId="urn:microsoft.com/office/officeart/2005/8/layout/vList2#1"/>
    <dgm:cxn modelId="{62BD5B35-7030-6746-991B-A9BDB7FBC179}" type="presParOf" srcId="{5607E818-1035-431F-9D22-233F9609A037}" destId="{BBD317EF-3D5A-4E38-99FE-E00E10A0395B}" srcOrd="4" destOrd="0" presId="urn:microsoft.com/office/officeart/2005/8/layout/vList2#1"/>
    <dgm:cxn modelId="{09EBF441-FB8B-A543-8BAF-169140867C98}" type="presParOf" srcId="{5607E818-1035-431F-9D22-233F9609A037}" destId="{FECC5119-E0BD-41BE-B88A-49128295CCC1}" srcOrd="5" destOrd="0" presId="urn:microsoft.com/office/officeart/2005/8/layout/vList2#1"/>
    <dgm:cxn modelId="{9DC90C89-F4F0-014A-908D-5BC1CC518929}" type="presParOf" srcId="{5607E818-1035-431F-9D22-233F9609A037}" destId="{4259D09C-7CA0-4E42-B6D3-84814E05208C}" srcOrd="6" destOrd="0" presId="urn:microsoft.com/office/officeart/2005/8/layout/vList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6F6BE-ABB5-449E-9EEC-5897D07C14B1}">
      <dsp:nvSpPr>
        <dsp:cNvPr id="0" name=""/>
        <dsp:cNvSpPr/>
      </dsp:nvSpPr>
      <dsp:spPr>
        <a:xfrm>
          <a:off x="1617129" y="1190593"/>
          <a:ext cx="10609511" cy="2046220"/>
        </a:xfrm>
        <a:prstGeom prst="roundRect">
          <a:avLst/>
        </a:prstGeom>
        <a:solidFill>
          <a:schemeClr val="accent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just" defTabSz="1778000">
            <a:lnSpc>
              <a:spcPct val="90000"/>
            </a:lnSpc>
            <a:spcBef>
              <a:spcPct val="0"/>
            </a:spcBef>
            <a:spcAft>
              <a:spcPct val="35000"/>
            </a:spcAft>
            <a:buNone/>
          </a:pPr>
          <a:r>
            <a:rPr lang="uk-UA" sz="4000" b="0" i="0" kern="1200" noProof="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Конвенція ООН про права осіб з інвалідністю</a:t>
          </a:r>
          <a:endParaRPr lang="uk-UA" sz="4000" b="0" kern="1200" noProof="0" dirty="0">
            <a:solidFill>
              <a:srgbClr val="0070C0"/>
            </a:solidFill>
          </a:endParaRPr>
        </a:p>
      </dsp:txBody>
      <dsp:txXfrm>
        <a:off x="1717017" y="1290481"/>
        <a:ext cx="10409735" cy="1846444"/>
      </dsp:txXfrm>
    </dsp:sp>
    <dsp:sp modelId="{F3C94B7C-41C4-43C9-BEEA-82F8DA3417F3}">
      <dsp:nvSpPr>
        <dsp:cNvPr id="0" name=""/>
        <dsp:cNvSpPr/>
      </dsp:nvSpPr>
      <dsp:spPr>
        <a:xfrm>
          <a:off x="1540736" y="3314316"/>
          <a:ext cx="10690556" cy="2046220"/>
        </a:xfrm>
        <a:prstGeom prst="roundRect">
          <a:avLst/>
        </a:prstGeom>
        <a:solidFill>
          <a:srgbClr val="FFC00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just" defTabSz="1778000">
            <a:lnSpc>
              <a:spcPct val="90000"/>
            </a:lnSpc>
            <a:spcBef>
              <a:spcPct val="0"/>
            </a:spcBef>
            <a:spcAft>
              <a:spcPct val="35000"/>
            </a:spcAft>
            <a:buNone/>
          </a:pPr>
          <a:r>
            <a:rPr lang="uk-UA" sz="4000" b="0" i="0" kern="1200" noProof="0"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Указ Президента України "Про забезпечення створення безбар’єрного простору в Україні"</a:t>
          </a:r>
          <a:endParaRPr lang="uk-UA" sz="4000" b="0" kern="1200" noProof="0" dirty="0">
            <a:solidFill>
              <a:srgbClr val="0070C0"/>
            </a:solidFill>
          </a:endParaRPr>
        </a:p>
      </dsp:txBody>
      <dsp:txXfrm>
        <a:off x="1640624" y="3414204"/>
        <a:ext cx="10490780" cy="1846444"/>
      </dsp:txXfrm>
    </dsp:sp>
    <dsp:sp modelId="{BBD317EF-3D5A-4E38-99FE-E00E10A0395B}">
      <dsp:nvSpPr>
        <dsp:cNvPr id="0" name=""/>
        <dsp:cNvSpPr/>
      </dsp:nvSpPr>
      <dsp:spPr>
        <a:xfrm>
          <a:off x="1563256" y="5506767"/>
          <a:ext cx="10753127" cy="2046220"/>
        </a:xfrm>
        <a:prstGeom prst="roundRect">
          <a:avLst/>
        </a:prstGeom>
        <a:solidFill>
          <a:srgbClr val="FFC00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just" defTabSz="1778000">
            <a:lnSpc>
              <a:spcPct val="90000"/>
            </a:lnSpc>
            <a:spcBef>
              <a:spcPct val="0"/>
            </a:spcBef>
            <a:spcAft>
              <a:spcPct val="35000"/>
            </a:spcAft>
            <a:buNone/>
          </a:pPr>
          <a:r>
            <a:rPr lang="uk-UA" sz="4000" b="0" i="0" kern="1200" noProof="0"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Національна стратегія зі створення безбар’єрного простору в Україні</a:t>
          </a:r>
          <a:endParaRPr lang="uk-UA" sz="4000" b="0" kern="1200" noProof="0" dirty="0">
            <a:solidFill>
              <a:srgbClr val="0070C0"/>
            </a:solidFill>
          </a:endParaRPr>
        </a:p>
      </dsp:txBody>
      <dsp:txXfrm>
        <a:off x="1663144" y="5606655"/>
        <a:ext cx="10553351" cy="1846444"/>
      </dsp:txXfrm>
    </dsp:sp>
    <dsp:sp modelId="{4259D09C-7CA0-4E42-B6D3-84814E05208C}">
      <dsp:nvSpPr>
        <dsp:cNvPr id="0" name=""/>
        <dsp:cNvSpPr/>
      </dsp:nvSpPr>
      <dsp:spPr>
        <a:xfrm>
          <a:off x="1545253" y="7776787"/>
          <a:ext cx="10860603" cy="2046220"/>
        </a:xfrm>
        <a:prstGeom prst="roundRect">
          <a:avLst/>
        </a:prstGeom>
        <a:solidFill>
          <a:srgbClr val="FFC00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just" defTabSz="1289050">
            <a:lnSpc>
              <a:spcPct val="90000"/>
            </a:lnSpc>
            <a:spcBef>
              <a:spcPct val="0"/>
            </a:spcBef>
            <a:spcAft>
              <a:spcPct val="35000"/>
            </a:spcAft>
            <a:buNone/>
          </a:pPr>
          <a:r>
            <a:rPr lang="uk-UA" sz="2900" b="0" i="0" kern="1200" noProof="0" dirty="0">
              <a:solidFill>
                <a:srgbClr val="0070C0"/>
              </a:solidFill>
              <a:hlinkClick xmlns:r="http://schemas.openxmlformats.org/officeDocument/2006/relationships" r:id="rId4">
                <a:extLst>
                  <a:ext uri="{A12FA001-AC4F-418D-AE19-62706E023703}">
                    <ahyp:hlinkClr xmlns:ahyp="http://schemas.microsoft.com/office/drawing/2018/hyperlinkcolor" val="tx"/>
                  </a:ext>
                </a:extLst>
              </a:hlinkClick>
            </a:rPr>
            <a:t>Розпорядження КМУ </a:t>
          </a:r>
          <a:r>
            <a:rPr lang="uk-UA" sz="2900" b="0" i="0" kern="1200" noProof="0" dirty="0">
              <a:solidFill>
                <a:srgbClr val="0070C0"/>
              </a:solidFill>
            </a:rPr>
            <a:t>від 25 березня 2025 р. № 374-р «Про затвердження плану заходів на 2025—2026 роки з реалізації Національної стратегії із створення безбар’єрного простору в Україні на період до 2030 року»</a:t>
          </a:r>
          <a:endParaRPr lang="uk-UA" sz="2900" b="0" kern="1200" noProof="0" dirty="0">
            <a:solidFill>
              <a:srgbClr val="0070C0"/>
            </a:solidFill>
          </a:endParaRPr>
        </a:p>
      </dsp:txBody>
      <dsp:txXfrm>
        <a:off x="1645141" y="7876675"/>
        <a:ext cx="10660827" cy="1846444"/>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Титульний слайд">
    <p:bg>
      <p:bgPr>
        <a:solidFill>
          <a:schemeClr val="accent1"/>
        </a:solidFill>
      </p:bgPr>
    </p:bg>
    <p:spTree>
      <p:nvGrpSpPr>
        <p:cNvPr id="1" name=""/>
        <p:cNvGrpSpPr/>
        <p:nvPr/>
      </p:nvGrpSpPr>
      <p:grpSpPr>
        <a:xfrm>
          <a:off x="0" y="0"/>
          <a:ext cx="0" cy="0"/>
          <a:chOff x="0" y="0"/>
          <a:chExt cx="0" cy="0"/>
        </a:xfrm>
      </p:grpSpPr>
      <p:sp>
        <p:nvSpPr>
          <p:cNvPr id="2" name="Freeform 6" hidden="1"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3" name="Rectangle 11" hidden="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4" name="Freeform 6" title="scalloped circle"/>
          <p:cNvSpPr/>
          <p:nvPr/>
        </p:nvSpPr>
        <p:spPr>
          <a:xfrm>
            <a:off x="7113960" y="1261800"/>
            <a:ext cx="10470960" cy="10458000"/>
          </a:xfrm>
          <a:custGeom>
            <a:avLst/>
            <a:gdLst>
              <a:gd name="textAreaLeft" fmla="*/ 0 w 10470960"/>
              <a:gd name="textAreaRight" fmla="*/ 10471320 w 10470960"/>
              <a:gd name="textAreaTop" fmla="*/ 0 h 10458000"/>
              <a:gd name="textAreaBottom" fmla="*/ 10458360 h 10458000"/>
            </a:gdLst>
            <a:ahLst/>
            <a:cxnLst/>
            <a:rect l="textAreaLeft" t="textAreaTop" r="textAreaRight" b="textAreaBottom"/>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ln>
        </p:spPr>
        <p:style>
          <a:lnRef idx="0"/>
          <a:fillRef idx="0"/>
          <a:effectRef idx="0"/>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5" name="PlaceHolder 1"/>
          <p:cNvSpPr>
            <a:spLocks noGrp="1"/>
          </p:cNvSpPr>
          <p:nvPr>
            <p:ph type="title"/>
          </p:nvPr>
        </p:nvSpPr>
        <p:spPr>
          <a:xfrm>
            <a:off x="2157120" y="2196720"/>
            <a:ext cx="20636640" cy="8789760"/>
          </a:xfrm>
          <a:prstGeom prst="rect">
            <a:avLst/>
          </a:prstGeom>
          <a:noFill/>
          <a:ln w="0">
            <a:noFill/>
          </a:ln>
        </p:spPr>
        <p:txBody>
          <a:bodyPr lIns="91440" rIns="91440" tIns="45720" bIns="45720" anchor="ctr">
            <a:noAutofit/>
          </a:bodyPr>
          <a:p>
            <a:pPr indent="0" algn="ctr" defTabSz="1828800">
              <a:lnSpc>
                <a:spcPct val="90000"/>
              </a:lnSpc>
              <a:buNone/>
            </a:pPr>
            <a:r>
              <a:rPr b="0" lang="uk-UA" sz="20000" spc="1599" strike="noStrike" u="none" cap="all">
                <a:solidFill>
                  <a:schemeClr val="dk2"/>
                </a:solidFill>
                <a:effectLst/>
                <a:uFillTx/>
                <a:latin typeface="Impact"/>
              </a:rPr>
              <a:t>Клацніть, щоб редагувати стиль зразка заголовка</a:t>
            </a:r>
            <a:endParaRPr b="0" lang="en-US" sz="20000" strike="noStrike" u="none">
              <a:solidFill>
                <a:schemeClr val="dk1"/>
              </a:solidFill>
              <a:effectLst/>
              <a:uFillTx/>
              <a:latin typeface="Gill Sans MT"/>
            </a:endParaRPr>
          </a:p>
        </p:txBody>
      </p:sp>
      <p:sp>
        <p:nvSpPr>
          <p:cNvPr id="6" name="PlaceHolder 2"/>
          <p:cNvSpPr>
            <a:spLocks noGrp="1"/>
          </p:cNvSpPr>
          <p:nvPr>
            <p:ph type="dt" idx="1"/>
          </p:nvPr>
        </p:nvSpPr>
        <p:spPr>
          <a:xfrm>
            <a:off x="215712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accent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accent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7" name="PlaceHolder 3"/>
          <p:cNvSpPr>
            <a:spLocks noGrp="1"/>
          </p:cNvSpPr>
          <p:nvPr>
            <p:ph type="ftr" idx="2"/>
          </p:nvPr>
        </p:nvSpPr>
        <p:spPr>
          <a:xfrm>
            <a:off x="836064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8" name="PlaceHolder 4"/>
          <p:cNvSpPr>
            <a:spLocks noGrp="1"/>
          </p:cNvSpPr>
          <p:nvPr>
            <p:ph type="sldNum" idx="3"/>
          </p:nvPr>
        </p:nvSpPr>
        <p:spPr>
          <a:xfrm>
            <a:off x="18134280" y="12751200"/>
            <a:ext cx="46591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accent1">
                    <a:lumMod val="65000"/>
                    <a:lumOff val="35000"/>
                  </a:schemeClr>
                </a:solidFill>
                <a:effectLst/>
                <a:uFillTx/>
                <a:latin typeface="Gill Sans MT"/>
              </a:defRPr>
            </a:lvl1pPr>
          </a:lstStyle>
          <a:p>
            <a:pPr indent="0" defTabSz="457200">
              <a:lnSpc>
                <a:spcPct val="100000"/>
              </a:lnSpc>
              <a:buNone/>
              <a:tabLst>
                <a:tab algn="l" pos="0"/>
              </a:tabLst>
            </a:pPr>
            <a:fld id="{AB05F5B1-BB08-4E7F-BC6B-40F55B131E9C}" type="slidenum">
              <a:rPr b="0" lang="en-US" sz="2400" strike="noStrike" u="none">
                <a:solidFill>
                  <a:schemeClr val="accent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
        <p:nvSpPr>
          <p:cNvPr id="9" name="Rectangle 12" title="left edge border"/>
          <p:cNvSpPr/>
          <p:nvPr/>
        </p:nvSpPr>
        <p:spPr>
          <a:xfrm>
            <a:off x="0" y="0"/>
            <a:ext cx="566640" cy="13715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ffffff"/>
              </a:solidFill>
              <a:effectLst/>
              <a:uFillTx/>
              <a:latin typeface="Arial"/>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Пустий слайд">
    <p:bg>
      <p:bgPr>
        <a:solidFill>
          <a:schemeClr val="lt2"/>
        </a:solidFill>
      </p:bgPr>
    </p:bg>
    <p:spTree>
      <p:nvGrpSpPr>
        <p:cNvPr id="1" name=""/>
        <p:cNvGrpSpPr/>
        <p:nvPr/>
      </p:nvGrpSpPr>
      <p:grpSpPr>
        <a:xfrm>
          <a:off x="0" y="0"/>
          <a:ext cx="0" cy="0"/>
          <a:chOff x="0" y="0"/>
          <a:chExt cx="0" cy="0"/>
        </a:xfrm>
      </p:grpSpPr>
      <p:sp>
        <p:nvSpPr>
          <p:cNvPr id="70" name="Freeform 6"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71" name="Rectangle 1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72" name="PlaceHolder 1"/>
          <p:cNvSpPr>
            <a:spLocks noGrp="1"/>
          </p:cNvSpPr>
          <p:nvPr>
            <p:ph type="dt" idx="26"/>
          </p:nvPr>
        </p:nvSpPr>
        <p:spPr>
          <a:xfrm>
            <a:off x="250344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73" name="PlaceHolder 2"/>
          <p:cNvSpPr>
            <a:spLocks noGrp="1"/>
          </p:cNvSpPr>
          <p:nvPr>
            <p:ph type="ftr" idx="27"/>
          </p:nvPr>
        </p:nvSpPr>
        <p:spPr>
          <a:xfrm>
            <a:off x="807732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74" name="PlaceHolder 3"/>
          <p:cNvSpPr>
            <a:spLocks noGrp="1"/>
          </p:cNvSpPr>
          <p:nvPr>
            <p:ph type="sldNum" idx="28"/>
          </p:nvPr>
        </p:nvSpPr>
        <p:spPr>
          <a:xfrm>
            <a:off x="17221320" y="12751200"/>
            <a:ext cx="56383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08CAC479-A51C-439C-95C7-7EA2ABB44C03}"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Вміст і підпис">
    <p:bg>
      <p:bgPr>
        <a:solidFill>
          <a:schemeClr val="lt2"/>
        </a:solidFill>
      </p:bgPr>
    </p:bg>
    <p:spTree>
      <p:nvGrpSpPr>
        <p:cNvPr id="1" name=""/>
        <p:cNvGrpSpPr/>
        <p:nvPr/>
      </p:nvGrpSpPr>
      <p:grpSpPr>
        <a:xfrm>
          <a:off x="0" y="0"/>
          <a:ext cx="0" cy="0"/>
          <a:chOff x="0" y="0"/>
          <a:chExt cx="0" cy="0"/>
        </a:xfrm>
      </p:grpSpPr>
      <p:sp>
        <p:nvSpPr>
          <p:cNvPr id="75" name="Freeform 6" hidden="1"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76" name="Rectangle 11" hidden="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77" name="Freeform 11" title="right scallop background shape"/>
          <p:cNvSpPr/>
          <p:nvPr/>
        </p:nvSpPr>
        <p:spPr>
          <a:xfrm>
            <a:off x="14779800" y="0"/>
            <a:ext cx="9604080" cy="13715640"/>
          </a:xfrm>
          <a:custGeom>
            <a:avLst/>
            <a:gdLst>
              <a:gd name="textAreaLeft" fmla="*/ 0 w 9604080"/>
              <a:gd name="textAreaRight" fmla="*/ 9604440 w 9604080"/>
              <a:gd name="textAreaTop" fmla="*/ 0 h 13715640"/>
              <a:gd name="textAreaBottom" fmla="*/ 13716000 h 13715640"/>
            </a:gdLst>
            <a:ahLst/>
            <a:cxnLst/>
            <a:rect l="textAreaLeft" t="textAreaTop" r="textAreaRight" b="textAreaBottom"/>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78" name="PlaceHolder 1"/>
          <p:cNvSpPr>
            <a:spLocks noGrp="1"/>
          </p:cNvSpPr>
          <p:nvPr>
            <p:ph type="title"/>
          </p:nvPr>
        </p:nvSpPr>
        <p:spPr>
          <a:xfrm>
            <a:off x="16675920" y="914400"/>
            <a:ext cx="6183720" cy="2392920"/>
          </a:xfrm>
          <a:prstGeom prst="rect">
            <a:avLst/>
          </a:prstGeom>
          <a:noFill/>
          <a:ln w="0">
            <a:noFill/>
          </a:ln>
        </p:spPr>
        <p:txBody>
          <a:bodyPr lIns="91440" rIns="91440" tIns="45720" bIns="45720" anchor="b">
            <a:normAutofit/>
          </a:bodyPr>
          <a:p>
            <a:pPr indent="0" defTabSz="1828800">
              <a:lnSpc>
                <a:spcPct val="100000"/>
              </a:lnSpc>
              <a:buNone/>
            </a:pPr>
            <a:r>
              <a:rPr b="1" lang="uk-UA" sz="3800" spc="601" strike="noStrike" u="none" cap="all">
                <a:solidFill>
                  <a:schemeClr val="accent1"/>
                </a:solidFill>
                <a:effectLst/>
                <a:uFillTx/>
                <a:latin typeface="Gill Sans MT"/>
              </a:rPr>
              <a:t>Клацніть, щоб редагувати стиль зразка заголовка</a:t>
            </a:r>
            <a:endParaRPr b="0" lang="en-US" sz="3800" strike="noStrike" u="none">
              <a:solidFill>
                <a:schemeClr val="dk1"/>
              </a:solidFill>
              <a:effectLst/>
              <a:uFillTx/>
              <a:latin typeface="Gill Sans MT"/>
            </a:endParaRPr>
          </a:p>
        </p:txBody>
      </p:sp>
      <p:sp>
        <p:nvSpPr>
          <p:cNvPr id="79" name="PlaceHolder 2"/>
          <p:cNvSpPr>
            <a:spLocks noGrp="1"/>
          </p:cNvSpPr>
          <p:nvPr>
            <p:ph type="body"/>
          </p:nvPr>
        </p:nvSpPr>
        <p:spPr>
          <a:xfrm>
            <a:off x="1530000" y="1840680"/>
            <a:ext cx="12316320" cy="9969840"/>
          </a:xfrm>
          <a:prstGeom prst="rect">
            <a:avLst/>
          </a:prstGeom>
          <a:noFill/>
          <a:ln w="0">
            <a:noFill/>
          </a:ln>
        </p:spPr>
        <p:txBody>
          <a:bodyPr lIns="91440" rIns="91440" tIns="45720" bIns="45720" anchor="t">
            <a:noAutofit/>
          </a:bodyPr>
          <a:p>
            <a:pPr marL="457200" indent="-457200" defTabSz="1828800">
              <a:lnSpc>
                <a:spcPct val="110000"/>
              </a:lnSpc>
              <a:spcBef>
                <a:spcPts val="1400"/>
              </a:spcBef>
              <a:buClr>
                <a:srgbClr val="2a1a00"/>
              </a:buClr>
              <a:buFont typeface="Arial"/>
              <a:buChar char="•"/>
            </a:pPr>
            <a:r>
              <a:rPr b="0" lang="uk-UA" sz="64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64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5600" strike="noStrike" u="none">
                <a:solidFill>
                  <a:schemeClr val="dk1">
                    <a:lumMod val="65000"/>
                    <a:lumOff val="35000"/>
                  </a:schemeClr>
                </a:solidFill>
                <a:effectLst/>
                <a:uFillTx/>
                <a:latin typeface="Gill Sans MT"/>
              </a:rPr>
              <a:t>Другий рівень</a:t>
            </a:r>
            <a:endParaRPr b="0" lang="en-US" sz="5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4800" strike="noStrike" u="none">
                <a:solidFill>
                  <a:schemeClr val="dk1">
                    <a:lumMod val="65000"/>
                    <a:lumOff val="35000"/>
                  </a:schemeClr>
                </a:solidFill>
                <a:effectLst/>
                <a:uFillTx/>
                <a:latin typeface="Gill Sans MT"/>
              </a:rPr>
              <a:t>Третій рівень</a:t>
            </a:r>
            <a:endParaRPr b="0" lang="en-US" sz="48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4000" strike="noStrike" u="none">
                <a:solidFill>
                  <a:schemeClr val="dk1">
                    <a:lumMod val="65000"/>
                    <a:lumOff val="35000"/>
                  </a:schemeClr>
                </a:solidFill>
                <a:effectLst/>
                <a:uFillTx/>
                <a:latin typeface="Gill Sans MT"/>
              </a:rPr>
              <a:t>Четвертий рівень</a:t>
            </a:r>
            <a:endParaRPr b="0" lang="en-US" sz="40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П’ятий рівень</a:t>
            </a:r>
            <a:endParaRPr b="0" lang="en-US" sz="4000" strike="noStrike" u="none">
              <a:solidFill>
                <a:schemeClr val="dk1">
                  <a:lumMod val="65000"/>
                  <a:lumOff val="35000"/>
                </a:schemeClr>
              </a:solidFill>
              <a:effectLst/>
              <a:uFillTx/>
              <a:latin typeface="Gill Sans MT"/>
            </a:endParaRPr>
          </a:p>
        </p:txBody>
      </p:sp>
      <p:sp>
        <p:nvSpPr>
          <p:cNvPr id="80" name="PlaceHolder 3"/>
          <p:cNvSpPr>
            <a:spLocks noGrp="1"/>
          </p:cNvSpPr>
          <p:nvPr>
            <p:ph type="body"/>
          </p:nvPr>
        </p:nvSpPr>
        <p:spPr>
          <a:xfrm>
            <a:off x="16675920" y="3482640"/>
            <a:ext cx="6183720" cy="8327880"/>
          </a:xfrm>
          <a:prstGeom prst="rect">
            <a:avLst/>
          </a:prstGeom>
          <a:noFill/>
          <a:ln w="0">
            <a:noFill/>
          </a:ln>
        </p:spPr>
        <p:txBody>
          <a:bodyPr lIns="91440" rIns="91440" tIns="45720" bIns="45720" anchor="t">
            <a:noAutofit/>
          </a:bodyPr>
          <a:p>
            <a:pPr indent="0" defTabSz="1828800">
              <a:lnSpc>
                <a:spcPct val="120000"/>
              </a:lnSpc>
              <a:spcBef>
                <a:spcPts val="2401"/>
              </a:spcBef>
              <a:buNone/>
              <a:tabLst>
                <a:tab algn="l" pos="0"/>
              </a:tabLst>
            </a:pPr>
            <a:r>
              <a:rPr b="0" lang="uk-UA" sz="3200" strike="noStrike" u="none">
                <a:solidFill>
                  <a:schemeClr val="lt2"/>
                </a:solidFill>
                <a:effectLst/>
                <a:uFillTx/>
                <a:latin typeface="Gill Sans MT"/>
              </a:rPr>
              <a:t>Клацніть, щоб відредагувати стилі зразків тексту</a:t>
            </a:r>
            <a:endParaRPr b="0" lang="en-US" sz="3200" strike="noStrike" u="none">
              <a:solidFill>
                <a:schemeClr val="dk1">
                  <a:lumMod val="65000"/>
                  <a:lumOff val="35000"/>
                </a:schemeClr>
              </a:solidFill>
              <a:effectLst/>
              <a:uFillTx/>
              <a:latin typeface="Gill Sans MT"/>
            </a:endParaRPr>
          </a:p>
        </p:txBody>
      </p:sp>
      <p:sp>
        <p:nvSpPr>
          <p:cNvPr id="81" name="PlaceHolder 4"/>
          <p:cNvSpPr>
            <a:spLocks noGrp="1"/>
          </p:cNvSpPr>
          <p:nvPr>
            <p:ph type="dt" idx="29"/>
          </p:nvPr>
        </p:nvSpPr>
        <p:spPr>
          <a:xfrm>
            <a:off x="1530000" y="12751200"/>
            <a:ext cx="246636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82" name="PlaceHolder 5"/>
          <p:cNvSpPr>
            <a:spLocks noGrp="1"/>
          </p:cNvSpPr>
          <p:nvPr>
            <p:ph type="ftr" idx="30"/>
          </p:nvPr>
        </p:nvSpPr>
        <p:spPr>
          <a:xfrm>
            <a:off x="4207320" y="12751200"/>
            <a:ext cx="69638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83" name="PlaceHolder 6"/>
          <p:cNvSpPr>
            <a:spLocks noGrp="1"/>
          </p:cNvSpPr>
          <p:nvPr>
            <p:ph type="sldNum" idx="31"/>
          </p:nvPr>
        </p:nvSpPr>
        <p:spPr>
          <a:xfrm>
            <a:off x="11382120" y="12751200"/>
            <a:ext cx="246456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29156AC0-B688-408C-BAA8-C0CE0643C617}"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
        <p:nvSpPr>
          <p:cNvPr id="84" name="Rectangle 7" title="left edge border"/>
          <p:cNvSpPr/>
          <p:nvPr/>
        </p:nvSpPr>
        <p:spPr>
          <a:xfrm>
            <a:off x="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Рисунок і підпис">
    <p:bg>
      <p:bgPr>
        <a:solidFill>
          <a:schemeClr val="lt2"/>
        </a:solidFill>
      </p:bgPr>
    </p:bg>
    <p:spTree>
      <p:nvGrpSpPr>
        <p:cNvPr id="1" name=""/>
        <p:cNvGrpSpPr/>
        <p:nvPr/>
      </p:nvGrpSpPr>
      <p:grpSpPr>
        <a:xfrm>
          <a:off x="0" y="0"/>
          <a:ext cx="0" cy="0"/>
          <a:chOff x="0" y="0"/>
          <a:chExt cx="0" cy="0"/>
        </a:xfrm>
      </p:grpSpPr>
      <p:sp>
        <p:nvSpPr>
          <p:cNvPr id="85" name="Freeform 6" hidden="1"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86" name="Rectangle 11" hidden="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87" name="PlaceHolder 1"/>
          <p:cNvSpPr>
            <a:spLocks noGrp="1"/>
          </p:cNvSpPr>
          <p:nvPr>
            <p:ph type="body"/>
          </p:nvPr>
        </p:nvSpPr>
        <p:spPr>
          <a:xfrm>
            <a:off x="567000" y="0"/>
            <a:ext cx="14710680" cy="13715640"/>
          </a:xfrm>
          <a:prstGeom prst="rect">
            <a:avLst/>
          </a:prstGeom>
          <a:noFill/>
          <a:ln w="0">
            <a:noFill/>
          </a:ln>
        </p:spPr>
        <p:txBody>
          <a:bodyPr lIns="90000" rIns="90000" tIns="45000" bIns="45000" anchor="t">
            <a:noAutofit/>
          </a:bodyPr>
          <a:p>
            <a:pPr indent="0" defTabSz="457200">
              <a:lnSpc>
                <a:spcPct val="100000"/>
              </a:lnSpc>
              <a:buNone/>
              <a:tabLst>
                <a:tab algn="l" pos="0"/>
              </a:tabLst>
            </a:pPr>
            <a:r>
              <a:rPr b="0" lang="uk-UA" sz="6400" strike="noStrike" u="none">
                <a:solidFill>
                  <a:schemeClr val="dk1"/>
                </a:solidFill>
                <a:effectLst/>
                <a:uFillTx/>
                <a:latin typeface="Gill Sans MT"/>
              </a:rPr>
              <a:t>Клацніть піктограму, щоб додати зображення</a:t>
            </a:r>
            <a:endParaRPr b="0" lang="en-US" sz="6400" strike="noStrike" u="none">
              <a:solidFill>
                <a:schemeClr val="dk1">
                  <a:lumMod val="65000"/>
                  <a:lumOff val="35000"/>
                </a:schemeClr>
              </a:solidFill>
              <a:effectLst/>
              <a:uFillTx/>
              <a:latin typeface="Gill Sans MT"/>
            </a:endParaRPr>
          </a:p>
        </p:txBody>
      </p:sp>
      <p:sp>
        <p:nvSpPr>
          <p:cNvPr id="88" name="Freeform 11" title="right scallop background shape"/>
          <p:cNvSpPr/>
          <p:nvPr/>
        </p:nvSpPr>
        <p:spPr>
          <a:xfrm>
            <a:off x="14779800" y="0"/>
            <a:ext cx="9604080" cy="13715640"/>
          </a:xfrm>
          <a:custGeom>
            <a:avLst/>
            <a:gdLst>
              <a:gd name="textAreaLeft" fmla="*/ 0 w 9604080"/>
              <a:gd name="textAreaRight" fmla="*/ 9604440 w 9604080"/>
              <a:gd name="textAreaTop" fmla="*/ 0 h 13715640"/>
              <a:gd name="textAreaBottom" fmla="*/ 13716000 h 13715640"/>
            </a:gdLst>
            <a:ahLst/>
            <a:cxnLst/>
            <a:rect l="textAreaLeft" t="textAreaTop" r="textAreaRight" b="textAreaBottom"/>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89" name="Rectangle 11" title="left edge border"/>
          <p:cNvSpPr/>
          <p:nvPr/>
        </p:nvSpPr>
        <p:spPr>
          <a:xfrm>
            <a:off x="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90" name="PlaceHolder 2"/>
          <p:cNvSpPr>
            <a:spLocks noGrp="1"/>
          </p:cNvSpPr>
          <p:nvPr>
            <p:ph type="title"/>
          </p:nvPr>
        </p:nvSpPr>
        <p:spPr>
          <a:xfrm>
            <a:off x="16675920" y="914400"/>
            <a:ext cx="6183720" cy="2392920"/>
          </a:xfrm>
          <a:prstGeom prst="rect">
            <a:avLst/>
          </a:prstGeom>
          <a:noFill/>
          <a:ln w="0">
            <a:noFill/>
          </a:ln>
        </p:spPr>
        <p:txBody>
          <a:bodyPr lIns="91440" rIns="91440" tIns="45720" bIns="45720" anchor="b">
            <a:normAutofit/>
          </a:bodyPr>
          <a:p>
            <a:pPr indent="0" defTabSz="1828800">
              <a:lnSpc>
                <a:spcPct val="100000"/>
              </a:lnSpc>
              <a:buNone/>
            </a:pPr>
            <a:r>
              <a:rPr b="1" lang="uk-UA" sz="3800" spc="601" strike="noStrike" u="none" cap="all">
                <a:solidFill>
                  <a:schemeClr val="accent1"/>
                </a:solidFill>
                <a:effectLst/>
                <a:uFillTx/>
                <a:latin typeface="Gill Sans MT"/>
              </a:rPr>
              <a:t>Клацніть, щоб редагувати стиль зразка заголовка</a:t>
            </a:r>
            <a:endParaRPr b="0" lang="en-US" sz="3800" strike="noStrike" u="none">
              <a:solidFill>
                <a:schemeClr val="dk1"/>
              </a:solidFill>
              <a:effectLst/>
              <a:uFillTx/>
              <a:latin typeface="Gill Sans MT"/>
            </a:endParaRPr>
          </a:p>
        </p:txBody>
      </p:sp>
      <p:sp>
        <p:nvSpPr>
          <p:cNvPr id="91" name="PlaceHolder 3"/>
          <p:cNvSpPr>
            <a:spLocks noGrp="1"/>
          </p:cNvSpPr>
          <p:nvPr>
            <p:ph type="body"/>
          </p:nvPr>
        </p:nvSpPr>
        <p:spPr>
          <a:xfrm>
            <a:off x="16675920" y="3482640"/>
            <a:ext cx="6183720" cy="8327880"/>
          </a:xfrm>
          <a:prstGeom prst="rect">
            <a:avLst/>
          </a:prstGeom>
          <a:noFill/>
          <a:ln w="0">
            <a:noFill/>
          </a:ln>
        </p:spPr>
        <p:txBody>
          <a:bodyPr lIns="91440" rIns="91440" tIns="45720" bIns="45720" anchor="t">
            <a:noAutofit/>
          </a:bodyPr>
          <a:p>
            <a:pPr indent="0" defTabSz="1828800">
              <a:lnSpc>
                <a:spcPct val="120000"/>
              </a:lnSpc>
              <a:spcBef>
                <a:spcPts val="2401"/>
              </a:spcBef>
              <a:buNone/>
              <a:tabLst>
                <a:tab algn="l" pos="0"/>
              </a:tabLst>
            </a:pPr>
            <a:r>
              <a:rPr b="0" lang="uk-UA" sz="3200" strike="noStrike" u="none">
                <a:solidFill>
                  <a:schemeClr val="lt2"/>
                </a:solidFill>
                <a:effectLst/>
                <a:uFillTx/>
                <a:latin typeface="Gill Sans MT"/>
              </a:rPr>
              <a:t>Клацніть, щоб відредагувати стилі зразків тексту</a:t>
            </a:r>
            <a:endParaRPr b="0" lang="en-US" sz="3200" strike="noStrike" u="none">
              <a:solidFill>
                <a:schemeClr val="dk1">
                  <a:lumMod val="65000"/>
                  <a:lumOff val="35000"/>
                </a:schemeClr>
              </a:solidFill>
              <a:effectLst/>
              <a:uFillTx/>
              <a:latin typeface="Gill Sans MT"/>
            </a:endParaRPr>
          </a:p>
        </p:txBody>
      </p:sp>
      <p:sp>
        <p:nvSpPr>
          <p:cNvPr id="92" name="PlaceHolder 4"/>
          <p:cNvSpPr>
            <a:spLocks noGrp="1"/>
          </p:cNvSpPr>
          <p:nvPr>
            <p:ph type="dt" idx="32"/>
          </p:nvPr>
        </p:nvSpPr>
        <p:spPr>
          <a:xfrm>
            <a:off x="1531800" y="12751200"/>
            <a:ext cx="246456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93" name="PlaceHolder 5"/>
          <p:cNvSpPr>
            <a:spLocks noGrp="1"/>
          </p:cNvSpPr>
          <p:nvPr>
            <p:ph type="ftr" idx="33"/>
          </p:nvPr>
        </p:nvSpPr>
        <p:spPr>
          <a:xfrm>
            <a:off x="4207320" y="12751200"/>
            <a:ext cx="69638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94" name="PlaceHolder 6"/>
          <p:cNvSpPr>
            <a:spLocks noGrp="1"/>
          </p:cNvSpPr>
          <p:nvPr>
            <p:ph type="sldNum" idx="34"/>
          </p:nvPr>
        </p:nvSpPr>
        <p:spPr>
          <a:xfrm>
            <a:off x="11375280" y="12751200"/>
            <a:ext cx="24685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1C957CFE-9D9A-4805-B0AE-F6B4CCE107CA}"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Заголовок і вертикальний текст">
    <p:bg>
      <p:bgPr>
        <a:solidFill>
          <a:schemeClr val="lt2"/>
        </a:solidFill>
      </p:bgPr>
    </p:bg>
    <p:spTree>
      <p:nvGrpSpPr>
        <p:cNvPr id="1" name=""/>
        <p:cNvGrpSpPr/>
        <p:nvPr/>
      </p:nvGrpSpPr>
      <p:grpSpPr>
        <a:xfrm>
          <a:off x="0" y="0"/>
          <a:ext cx="0" cy="0"/>
          <a:chOff x="0" y="0"/>
          <a:chExt cx="0" cy="0"/>
        </a:xfrm>
      </p:grpSpPr>
      <p:sp>
        <p:nvSpPr>
          <p:cNvPr id="10" name="Freeform 6"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11" name="Rectangle 1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12" name="PlaceHolder 1"/>
          <p:cNvSpPr>
            <a:spLocks noGrp="1"/>
          </p:cNvSpPr>
          <p:nvPr>
            <p:ph type="title"/>
          </p:nvPr>
        </p:nvSpPr>
        <p:spPr>
          <a:xfrm>
            <a:off x="2503440" y="764640"/>
            <a:ext cx="20356200" cy="2984040"/>
          </a:xfrm>
          <a:prstGeom prst="rect">
            <a:avLst/>
          </a:prstGeom>
          <a:noFill/>
          <a:ln w="0">
            <a:noFill/>
          </a:ln>
        </p:spPr>
        <p:txBody>
          <a:bodyPr lIns="91440" rIns="91440" tIns="45720" bIns="45720" anchor="t">
            <a:noAutofit/>
          </a:bodyPr>
          <a:p>
            <a:pPr indent="0" defTabSz="1828800">
              <a:lnSpc>
                <a:spcPct val="90000"/>
              </a:lnSpc>
              <a:buNone/>
            </a:pPr>
            <a:r>
              <a:rPr b="0" lang="uk-UA" sz="10200" spc="400" strike="noStrike" u="none" cap="all">
                <a:solidFill>
                  <a:schemeClr val="dk2"/>
                </a:solidFill>
                <a:effectLst/>
                <a:uFillTx/>
                <a:latin typeface="Impact"/>
              </a:rPr>
              <a:t>Клацніть, щоб редагувати стиль зразка заголовка</a:t>
            </a:r>
            <a:endParaRPr b="0" lang="en-US" sz="10200" strike="noStrike" u="none">
              <a:solidFill>
                <a:schemeClr val="dk1"/>
              </a:solidFill>
              <a:effectLst/>
              <a:uFillTx/>
              <a:latin typeface="Gill Sans MT"/>
            </a:endParaRPr>
          </a:p>
        </p:txBody>
      </p:sp>
      <p:sp>
        <p:nvSpPr>
          <p:cNvPr id="13" name="PlaceHolder 2"/>
          <p:cNvSpPr>
            <a:spLocks noGrp="1"/>
          </p:cNvSpPr>
          <p:nvPr>
            <p:ph type="body"/>
          </p:nvPr>
        </p:nvSpPr>
        <p:spPr>
          <a:xfrm>
            <a:off x="2503440" y="4572000"/>
            <a:ext cx="20356200" cy="7186680"/>
          </a:xfrm>
          <a:prstGeom prst="rect">
            <a:avLst/>
          </a:prstGeom>
          <a:noFill/>
          <a:ln w="0">
            <a:noFill/>
          </a:ln>
        </p:spPr>
        <p:txBody>
          <a:bodyPr lIns="91440" rIns="91440" tIns="45720" bIns="45720" anchor="t" vert="eaVert">
            <a:noAutofit/>
          </a:bodyPr>
          <a:p>
            <a:pPr marL="4572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40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3600" strike="noStrike" u="none">
                <a:solidFill>
                  <a:schemeClr val="dk1">
                    <a:lumMod val="65000"/>
                    <a:lumOff val="35000"/>
                  </a:schemeClr>
                </a:solidFill>
                <a:effectLst/>
                <a:uFillTx/>
                <a:latin typeface="Gill Sans MT"/>
              </a:rPr>
              <a:t>Другий рівень</a:t>
            </a:r>
            <a:endParaRPr b="0" lang="en-US" sz="3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3200" strike="noStrike" u="none">
                <a:solidFill>
                  <a:schemeClr val="dk1">
                    <a:lumMod val="65000"/>
                    <a:lumOff val="35000"/>
                  </a:schemeClr>
                </a:solidFill>
                <a:effectLst/>
                <a:uFillTx/>
                <a:latin typeface="Gill Sans MT"/>
              </a:rPr>
              <a:t>Третій рівень</a:t>
            </a:r>
            <a:endParaRPr b="0" lang="en-US" sz="32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2800" strike="noStrike" u="none">
                <a:solidFill>
                  <a:schemeClr val="dk1">
                    <a:lumMod val="65000"/>
                    <a:lumOff val="35000"/>
                  </a:schemeClr>
                </a:solidFill>
                <a:effectLst/>
                <a:uFillTx/>
                <a:latin typeface="Gill Sans MT"/>
              </a:rPr>
              <a:t>Четвертий рівень</a:t>
            </a:r>
            <a:endParaRPr b="0" lang="en-US" sz="28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2800" strike="noStrike" u="none">
                <a:solidFill>
                  <a:schemeClr val="dk1">
                    <a:lumMod val="65000"/>
                    <a:lumOff val="35000"/>
                  </a:schemeClr>
                </a:solidFill>
                <a:effectLst/>
                <a:uFillTx/>
                <a:latin typeface="Gill Sans MT"/>
              </a:rPr>
              <a:t>П’ятий рівень</a:t>
            </a:r>
            <a:endParaRPr b="0" lang="en-US" sz="2800" strike="noStrike" u="none">
              <a:solidFill>
                <a:schemeClr val="dk1">
                  <a:lumMod val="65000"/>
                  <a:lumOff val="35000"/>
                </a:schemeClr>
              </a:solidFill>
              <a:effectLst/>
              <a:uFillTx/>
              <a:latin typeface="Gill Sans MT"/>
            </a:endParaRPr>
          </a:p>
        </p:txBody>
      </p:sp>
      <p:sp>
        <p:nvSpPr>
          <p:cNvPr id="14" name="PlaceHolder 3"/>
          <p:cNvSpPr>
            <a:spLocks noGrp="1"/>
          </p:cNvSpPr>
          <p:nvPr>
            <p:ph type="dt" idx="4"/>
          </p:nvPr>
        </p:nvSpPr>
        <p:spPr>
          <a:xfrm>
            <a:off x="250344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15" name="PlaceHolder 4"/>
          <p:cNvSpPr>
            <a:spLocks noGrp="1"/>
          </p:cNvSpPr>
          <p:nvPr>
            <p:ph type="ftr" idx="5"/>
          </p:nvPr>
        </p:nvSpPr>
        <p:spPr>
          <a:xfrm>
            <a:off x="807732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16" name="PlaceHolder 5"/>
          <p:cNvSpPr>
            <a:spLocks noGrp="1"/>
          </p:cNvSpPr>
          <p:nvPr>
            <p:ph type="sldNum" idx="6"/>
          </p:nvPr>
        </p:nvSpPr>
        <p:spPr>
          <a:xfrm>
            <a:off x="17221320" y="12751200"/>
            <a:ext cx="56383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5ADDFD0E-3102-491D-BAEF-7B2BB201B62A}"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Вертикальний заголовок і текст">
    <p:bg>
      <p:bgPr>
        <a:solidFill>
          <a:schemeClr val="lt2"/>
        </a:solidFill>
      </p:bgPr>
    </p:bg>
    <p:spTree>
      <p:nvGrpSpPr>
        <p:cNvPr id="1" name=""/>
        <p:cNvGrpSpPr/>
        <p:nvPr/>
      </p:nvGrpSpPr>
      <p:grpSpPr>
        <a:xfrm>
          <a:off x="0" y="0"/>
          <a:ext cx="0" cy="0"/>
          <a:chOff x="0" y="0"/>
          <a:chExt cx="0" cy="0"/>
        </a:xfrm>
      </p:grpSpPr>
      <p:sp>
        <p:nvSpPr>
          <p:cNvPr id="17" name="Freeform 6"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18" name="Rectangle 1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19" name="PlaceHolder 1"/>
          <p:cNvSpPr>
            <a:spLocks noGrp="1"/>
          </p:cNvSpPr>
          <p:nvPr>
            <p:ph type="title"/>
          </p:nvPr>
        </p:nvSpPr>
        <p:spPr>
          <a:xfrm>
            <a:off x="20132640" y="764640"/>
            <a:ext cx="2984040" cy="11200320"/>
          </a:xfrm>
          <a:prstGeom prst="rect">
            <a:avLst/>
          </a:prstGeom>
          <a:noFill/>
          <a:ln w="0">
            <a:noFill/>
          </a:ln>
        </p:spPr>
        <p:txBody>
          <a:bodyPr lIns="91440" rIns="91440" tIns="45720" bIns="45720" anchor="t" vert="eaVert">
            <a:noAutofit/>
          </a:bodyPr>
          <a:p>
            <a:pPr indent="0" defTabSz="1828800">
              <a:lnSpc>
                <a:spcPct val="90000"/>
              </a:lnSpc>
              <a:buNone/>
            </a:pPr>
            <a:r>
              <a:rPr b="0" lang="uk-UA" sz="10200" spc="400" strike="noStrike" u="none" cap="all">
                <a:solidFill>
                  <a:schemeClr val="dk2"/>
                </a:solidFill>
                <a:effectLst/>
                <a:uFillTx/>
                <a:latin typeface="Impact"/>
              </a:rPr>
              <a:t>Клацніть, щоб редагувати стиль зразка заголовка</a:t>
            </a:r>
            <a:endParaRPr b="0" lang="en-US" sz="10200" strike="noStrike" u="none">
              <a:solidFill>
                <a:schemeClr val="dk1"/>
              </a:solidFill>
              <a:effectLst/>
              <a:uFillTx/>
              <a:latin typeface="Gill Sans MT"/>
            </a:endParaRPr>
          </a:p>
        </p:txBody>
      </p:sp>
      <p:sp>
        <p:nvSpPr>
          <p:cNvPr id="20" name="PlaceHolder 2"/>
          <p:cNvSpPr>
            <a:spLocks noGrp="1"/>
          </p:cNvSpPr>
          <p:nvPr>
            <p:ph type="body"/>
          </p:nvPr>
        </p:nvSpPr>
        <p:spPr>
          <a:xfrm>
            <a:off x="2514600" y="764640"/>
            <a:ext cx="16784640" cy="11200320"/>
          </a:xfrm>
          <a:prstGeom prst="rect">
            <a:avLst/>
          </a:prstGeom>
          <a:noFill/>
          <a:ln w="0">
            <a:noFill/>
          </a:ln>
        </p:spPr>
        <p:txBody>
          <a:bodyPr lIns="91440" rIns="91440" tIns="45720" bIns="45720" anchor="t" vert="eaVert">
            <a:noAutofit/>
          </a:bodyPr>
          <a:p>
            <a:pPr marL="4572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40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3600" strike="noStrike" u="none">
                <a:solidFill>
                  <a:schemeClr val="dk1">
                    <a:lumMod val="65000"/>
                    <a:lumOff val="35000"/>
                  </a:schemeClr>
                </a:solidFill>
                <a:effectLst/>
                <a:uFillTx/>
                <a:latin typeface="Gill Sans MT"/>
              </a:rPr>
              <a:t>Другий рівень</a:t>
            </a:r>
            <a:endParaRPr b="0" lang="en-US" sz="3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3200" strike="noStrike" u="none">
                <a:solidFill>
                  <a:schemeClr val="dk1">
                    <a:lumMod val="65000"/>
                    <a:lumOff val="35000"/>
                  </a:schemeClr>
                </a:solidFill>
                <a:effectLst/>
                <a:uFillTx/>
                <a:latin typeface="Gill Sans MT"/>
              </a:rPr>
              <a:t>Третій рівень</a:t>
            </a:r>
            <a:endParaRPr b="0" lang="en-US" sz="32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2800" strike="noStrike" u="none">
                <a:solidFill>
                  <a:schemeClr val="dk1">
                    <a:lumMod val="65000"/>
                    <a:lumOff val="35000"/>
                  </a:schemeClr>
                </a:solidFill>
                <a:effectLst/>
                <a:uFillTx/>
                <a:latin typeface="Gill Sans MT"/>
              </a:rPr>
              <a:t>Четвертий рівень</a:t>
            </a:r>
            <a:endParaRPr b="0" lang="en-US" sz="28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2800" strike="noStrike" u="none">
                <a:solidFill>
                  <a:schemeClr val="dk1">
                    <a:lumMod val="65000"/>
                    <a:lumOff val="35000"/>
                  </a:schemeClr>
                </a:solidFill>
                <a:effectLst/>
                <a:uFillTx/>
                <a:latin typeface="Gill Sans MT"/>
              </a:rPr>
              <a:t>П’ятий рівень</a:t>
            </a:r>
            <a:endParaRPr b="0" lang="en-US" sz="2800" strike="noStrike" u="none">
              <a:solidFill>
                <a:schemeClr val="dk1">
                  <a:lumMod val="65000"/>
                  <a:lumOff val="35000"/>
                </a:schemeClr>
              </a:solidFill>
              <a:effectLst/>
              <a:uFillTx/>
              <a:latin typeface="Gill Sans MT"/>
            </a:endParaRPr>
          </a:p>
        </p:txBody>
      </p:sp>
      <p:sp>
        <p:nvSpPr>
          <p:cNvPr id="21" name="PlaceHolder 3"/>
          <p:cNvSpPr>
            <a:spLocks noGrp="1"/>
          </p:cNvSpPr>
          <p:nvPr>
            <p:ph type="dt" idx="7"/>
          </p:nvPr>
        </p:nvSpPr>
        <p:spPr>
          <a:xfrm>
            <a:off x="250344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22" name="PlaceHolder 4"/>
          <p:cNvSpPr>
            <a:spLocks noGrp="1"/>
          </p:cNvSpPr>
          <p:nvPr>
            <p:ph type="ftr" idx="8"/>
          </p:nvPr>
        </p:nvSpPr>
        <p:spPr>
          <a:xfrm>
            <a:off x="807732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23" name="PlaceHolder 5"/>
          <p:cNvSpPr>
            <a:spLocks noGrp="1"/>
          </p:cNvSpPr>
          <p:nvPr>
            <p:ph type="sldNum" idx="9"/>
          </p:nvPr>
        </p:nvSpPr>
        <p:spPr>
          <a:xfrm>
            <a:off x="17221320" y="12751200"/>
            <a:ext cx="56383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1DE28852-3AFB-4558-96D2-7B7B0DB9CDAC}"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Титульный слайд">
    <p:bg>
      <p:bgPr>
        <a:solidFill>
          <a:schemeClr val="lt2"/>
        </a:solidFill>
      </p:bgPr>
    </p:bg>
    <p:spTree>
      <p:nvGrpSpPr>
        <p:cNvPr id="1" name=""/>
        <p:cNvGrpSpPr/>
        <p:nvPr/>
      </p:nvGrpSpPr>
      <p:grpSpPr>
        <a:xfrm>
          <a:off x="0" y="0"/>
          <a:ext cx="0" cy="0"/>
          <a:chOff x="0" y="0"/>
          <a:chExt cx="0" cy="0"/>
        </a:xfrm>
      </p:grpSpPr>
      <p:sp>
        <p:nvSpPr>
          <p:cNvPr id="24" name="Freeform 6" hidden="1"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25" name="Rectangle 11" hidden="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26" name="PlaceHolder 1"/>
          <p:cNvSpPr>
            <a:spLocks noGrp="1"/>
          </p:cNvSpPr>
          <p:nvPr>
            <p:ph type="body"/>
          </p:nvPr>
        </p:nvSpPr>
        <p:spPr>
          <a:xfrm>
            <a:off x="1429920" y="2438280"/>
            <a:ext cx="9550080" cy="8838720"/>
          </a:xfrm>
          <a:prstGeom prst="rect">
            <a:avLst/>
          </a:prstGeom>
          <a:noFill/>
          <a:ln w="0">
            <a:noFill/>
          </a:ln>
        </p:spPr>
        <p:txBody>
          <a:bodyPr lIns="45720" rIns="45720" tIns="45720" bIns="45720" anchor="t">
            <a:normAutofit/>
          </a:bodyPr>
          <a:p>
            <a:pPr marL="432000" indent="-324000">
              <a:lnSpc>
                <a:spcPct val="110000"/>
              </a:lnSpc>
              <a:spcBef>
                <a:spcPts val="1417"/>
              </a:spcBef>
              <a:buClr>
                <a:srgbClr val="000000"/>
              </a:buClr>
              <a:buSzPct val="45000"/>
              <a:buFont typeface="Wingdings" charset="2"/>
              <a:buChar char=""/>
            </a:pPr>
            <a:r>
              <a:rPr b="0" lang="en-US" sz="5600" strike="noStrike" u="none">
                <a:solidFill>
                  <a:schemeClr val="dk1">
                    <a:lumMod val="65000"/>
                    <a:lumOff val="35000"/>
                  </a:schemeClr>
                </a:solidFill>
                <a:effectLst/>
                <a:uFillTx/>
                <a:latin typeface="Gill Sans MT"/>
              </a:rPr>
              <a:t>Для редагування структури клацніть мишею</a:t>
            </a:r>
            <a:endParaRPr b="0" lang="en-US" sz="5600" strike="noStrike" u="none">
              <a:solidFill>
                <a:schemeClr val="dk1">
                  <a:lumMod val="65000"/>
                  <a:lumOff val="35000"/>
                </a:schemeClr>
              </a:solidFill>
              <a:effectLst/>
              <a:uFillTx/>
              <a:latin typeface="Gill Sans MT"/>
            </a:endParaRPr>
          </a:p>
          <a:p>
            <a:pPr lvl="1" marL="864000" indent="-324000">
              <a:lnSpc>
                <a:spcPct val="110000"/>
              </a:lnSpc>
              <a:spcBef>
                <a:spcPts val="1134"/>
              </a:spcBef>
              <a:buClr>
                <a:srgbClr val="000000"/>
              </a:buClr>
              <a:buSzPct val="75000"/>
              <a:buFont typeface="Symbol" charset="2"/>
              <a:buChar char=""/>
            </a:pPr>
            <a:r>
              <a:rPr b="0" lang="en-US" sz="5600" strike="noStrike" u="none">
                <a:solidFill>
                  <a:schemeClr val="dk1">
                    <a:lumMod val="65000"/>
                    <a:lumOff val="35000"/>
                  </a:schemeClr>
                </a:solidFill>
                <a:effectLst/>
                <a:uFillTx/>
                <a:latin typeface="Gill Sans MT"/>
              </a:rPr>
              <a:t>Другий рівень структури</a:t>
            </a:r>
            <a:endParaRPr b="0" lang="en-US" sz="5600" strike="noStrike" u="none">
              <a:solidFill>
                <a:schemeClr val="dk1">
                  <a:lumMod val="65000"/>
                  <a:lumOff val="35000"/>
                </a:schemeClr>
              </a:solidFill>
              <a:effectLst/>
              <a:uFillTx/>
              <a:latin typeface="Gill Sans MT"/>
            </a:endParaRPr>
          </a:p>
          <a:p>
            <a:pPr lvl="2" marL="1296000" indent="-288000">
              <a:lnSpc>
                <a:spcPct val="110000"/>
              </a:lnSpc>
              <a:spcBef>
                <a:spcPts val="850"/>
              </a:spcBef>
              <a:buClr>
                <a:srgbClr val="000000"/>
              </a:buClr>
              <a:buSzPct val="45000"/>
              <a:buFont typeface="Wingdings" charset="2"/>
              <a:buChar char=""/>
            </a:pPr>
            <a:r>
              <a:rPr b="0" lang="en-US" sz="5600" strike="noStrike" u="none">
                <a:solidFill>
                  <a:schemeClr val="dk1">
                    <a:lumMod val="65000"/>
                    <a:lumOff val="35000"/>
                  </a:schemeClr>
                </a:solidFill>
                <a:effectLst/>
                <a:uFillTx/>
                <a:latin typeface="Gill Sans MT"/>
              </a:rPr>
              <a:t>Третій рівень структури</a:t>
            </a:r>
            <a:endParaRPr b="0" lang="en-US" sz="5600" strike="noStrike" u="none">
              <a:solidFill>
                <a:schemeClr val="dk1">
                  <a:lumMod val="65000"/>
                  <a:lumOff val="35000"/>
                </a:schemeClr>
              </a:solidFill>
              <a:effectLst/>
              <a:uFillTx/>
              <a:latin typeface="Gill Sans MT"/>
            </a:endParaRPr>
          </a:p>
          <a:p>
            <a:pPr lvl="3" marL="1728000" indent="-216000">
              <a:lnSpc>
                <a:spcPct val="110000"/>
              </a:lnSpc>
              <a:spcBef>
                <a:spcPts val="567"/>
              </a:spcBef>
              <a:buClr>
                <a:srgbClr val="000000"/>
              </a:buClr>
              <a:buSzPct val="75000"/>
              <a:buFont typeface="Symbol" charset="2"/>
              <a:buChar char=""/>
            </a:pPr>
            <a:r>
              <a:rPr b="0" lang="en-US" sz="5600" strike="noStrike" u="none">
                <a:solidFill>
                  <a:schemeClr val="dk1">
                    <a:lumMod val="65000"/>
                    <a:lumOff val="35000"/>
                  </a:schemeClr>
                </a:solidFill>
                <a:effectLst/>
                <a:uFillTx/>
                <a:latin typeface="Gill Sans MT"/>
              </a:rPr>
              <a:t>Четвертий рівень структури</a:t>
            </a:r>
            <a:endParaRPr b="0" lang="en-US" sz="5600" strike="noStrike" u="none">
              <a:solidFill>
                <a:schemeClr val="dk1">
                  <a:lumMod val="65000"/>
                  <a:lumOff val="35000"/>
                </a:schemeClr>
              </a:solidFill>
              <a:effectLst/>
              <a:uFillTx/>
              <a:latin typeface="Gill Sans MT"/>
            </a:endParaRPr>
          </a:p>
          <a:p>
            <a:pPr lvl="4" marL="2160000" indent="-216000">
              <a:lnSpc>
                <a:spcPct val="110000"/>
              </a:lnSpc>
              <a:spcBef>
                <a:spcPts val="283"/>
              </a:spcBef>
              <a:buClr>
                <a:srgbClr val="000000"/>
              </a:buClr>
              <a:buSzPct val="45000"/>
              <a:buFont typeface="Wingdings" charset="2"/>
              <a:buChar char=""/>
            </a:pPr>
            <a:r>
              <a:rPr b="0" lang="en-US" sz="5600" strike="noStrike" u="none">
                <a:solidFill>
                  <a:schemeClr val="dk1">
                    <a:lumMod val="65000"/>
                    <a:lumOff val="35000"/>
                  </a:schemeClr>
                </a:solidFill>
                <a:effectLst/>
                <a:uFillTx/>
                <a:latin typeface="Gill Sans MT"/>
              </a:rPr>
              <a:t>П'ятий рівень структури</a:t>
            </a:r>
            <a:endParaRPr b="0" lang="en-US" sz="5600" strike="noStrike" u="none">
              <a:solidFill>
                <a:schemeClr val="dk1">
                  <a:lumMod val="65000"/>
                  <a:lumOff val="35000"/>
                </a:schemeClr>
              </a:solidFill>
              <a:effectLst/>
              <a:uFillTx/>
              <a:latin typeface="Gill Sans MT"/>
            </a:endParaRPr>
          </a:p>
          <a:p>
            <a:pPr lvl="5" marL="2592000" indent="-216000">
              <a:lnSpc>
                <a:spcPct val="110000"/>
              </a:lnSpc>
              <a:spcBef>
                <a:spcPts val="283"/>
              </a:spcBef>
              <a:buClr>
                <a:srgbClr val="000000"/>
              </a:buClr>
              <a:buSzPct val="45000"/>
              <a:buFont typeface="Wingdings" charset="2"/>
              <a:buChar char=""/>
            </a:pPr>
            <a:r>
              <a:rPr b="0" lang="en-US" sz="5600" strike="noStrike" u="none">
                <a:solidFill>
                  <a:schemeClr val="dk1">
                    <a:lumMod val="65000"/>
                    <a:lumOff val="35000"/>
                  </a:schemeClr>
                </a:solidFill>
                <a:effectLst/>
                <a:uFillTx/>
                <a:latin typeface="Gill Sans MT"/>
              </a:rPr>
              <a:t>Шостий рівень структури</a:t>
            </a:r>
            <a:endParaRPr b="0" lang="en-US" sz="5600" strike="noStrike" u="none">
              <a:solidFill>
                <a:schemeClr val="dk1">
                  <a:lumMod val="65000"/>
                  <a:lumOff val="35000"/>
                </a:schemeClr>
              </a:solidFill>
              <a:effectLst/>
              <a:uFillTx/>
              <a:latin typeface="Gill Sans MT"/>
            </a:endParaRPr>
          </a:p>
          <a:p>
            <a:pPr lvl="6" marL="3024000" indent="-216000">
              <a:lnSpc>
                <a:spcPct val="110000"/>
              </a:lnSpc>
              <a:spcBef>
                <a:spcPts val="283"/>
              </a:spcBef>
              <a:buClr>
                <a:srgbClr val="000000"/>
              </a:buClr>
              <a:buSzPct val="45000"/>
              <a:buFont typeface="Wingdings" charset="2"/>
              <a:buChar char=""/>
            </a:pPr>
            <a:r>
              <a:rPr b="0" lang="en-US" sz="5600" strike="noStrike" u="none">
                <a:solidFill>
                  <a:schemeClr val="dk1">
                    <a:lumMod val="65000"/>
                    <a:lumOff val="35000"/>
                  </a:schemeClr>
                </a:solidFill>
                <a:effectLst/>
                <a:uFillTx/>
                <a:latin typeface="Gill Sans MT"/>
              </a:rPr>
              <a:t>Сьомий рівень структури</a:t>
            </a:r>
            <a:endParaRPr b="0" lang="en-US" sz="5600" strike="noStrike" u="none">
              <a:solidFill>
                <a:schemeClr val="dk1">
                  <a:lumMod val="65000"/>
                  <a:lumOff val="35000"/>
                </a:schemeClr>
              </a:solidFill>
              <a:effectLst/>
              <a:uFillTx/>
              <a:latin typeface="Gill Sans MT"/>
            </a:endParaRPr>
          </a:p>
        </p:txBody>
      </p:sp>
      <p:sp>
        <p:nvSpPr>
          <p:cNvPr id="27" name="PlaceHolder 2"/>
          <p:cNvSpPr>
            <a:spLocks noGrp="1"/>
          </p:cNvSpPr>
          <p:nvPr>
            <p:ph type="sldNum" idx="10"/>
          </p:nvPr>
        </p:nvSpPr>
        <p:spPr>
          <a:xfrm>
            <a:off x="17216640" y="12575160"/>
            <a:ext cx="258120" cy="274680"/>
          </a:xfrm>
          <a:prstGeom prst="rect">
            <a:avLst/>
          </a:prstGeom>
          <a:noFill/>
          <a:ln w="0">
            <a:noFill/>
          </a:ln>
        </p:spPr>
        <p:txBody>
          <a:bodyPr lIns="45720" rIns="45720" tIns="45720" bIns="45720" anchor="ctr">
            <a:spAutoFit/>
          </a:bodyPr>
          <a:lstStyle>
            <a:lvl1pPr indent="0" algn="r" defTabSz="457200">
              <a:lnSpc>
                <a:spcPct val="100000"/>
              </a:lnSpc>
              <a:buNone/>
              <a:tabLst>
                <a:tab algn="l" pos="0"/>
              </a:tabLst>
              <a:defRPr b="0" lang="en-US" sz="1200" strike="noStrike" u="none">
                <a:solidFill>
                  <a:schemeClr val="dk1">
                    <a:lumMod val="65000"/>
                    <a:lumOff val="35000"/>
                  </a:schemeClr>
                </a:solidFill>
                <a:effectLst/>
                <a:uFillTx/>
                <a:latin typeface="Gill Sans MT"/>
              </a:defRPr>
            </a:lvl1pPr>
          </a:lstStyle>
          <a:p>
            <a:pPr indent="0" algn="r" defTabSz="457200">
              <a:lnSpc>
                <a:spcPct val="100000"/>
              </a:lnSpc>
              <a:buNone/>
              <a:tabLst>
                <a:tab algn="l" pos="0"/>
              </a:tabLst>
            </a:pPr>
            <a:fld id="{59142763-C8CA-4161-838E-19CDFC8CF245}" type="slidenum">
              <a:rPr b="0" lang="en-US" sz="1200" strike="noStrike" u="none">
                <a:solidFill>
                  <a:schemeClr val="dk1">
                    <a:lumMod val="65000"/>
                    <a:lumOff val="35000"/>
                  </a:schemeClr>
                </a:solidFill>
                <a:effectLst/>
                <a:uFillTx/>
                <a:latin typeface="Gill Sans MT"/>
              </a:rPr>
              <a:t>&lt;номер&gt;</a:t>
            </a:fld>
            <a:endParaRPr b="0" lang="uk-UA" sz="1200" strike="noStrike" u="none">
              <a:solidFill>
                <a:srgbClr val="000000"/>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Назва та вміст">
    <p:bg>
      <p:bgPr>
        <a:solidFill>
          <a:schemeClr val="lt2"/>
        </a:solidFill>
      </p:bgPr>
    </p:bg>
    <p:spTree>
      <p:nvGrpSpPr>
        <p:cNvPr id="1" name=""/>
        <p:cNvGrpSpPr/>
        <p:nvPr/>
      </p:nvGrpSpPr>
      <p:grpSpPr>
        <a:xfrm>
          <a:off x="0" y="0"/>
          <a:ext cx="0" cy="0"/>
          <a:chOff x="0" y="0"/>
          <a:chExt cx="0" cy="0"/>
        </a:xfrm>
      </p:grpSpPr>
      <p:sp>
        <p:nvSpPr>
          <p:cNvPr id="28" name="Freeform 6"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29" name="Rectangle 1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30" name="PlaceHolder 1"/>
          <p:cNvSpPr>
            <a:spLocks noGrp="1"/>
          </p:cNvSpPr>
          <p:nvPr>
            <p:ph type="title"/>
          </p:nvPr>
        </p:nvSpPr>
        <p:spPr>
          <a:xfrm>
            <a:off x="2503440" y="764640"/>
            <a:ext cx="20356200" cy="2984040"/>
          </a:xfrm>
          <a:prstGeom prst="rect">
            <a:avLst/>
          </a:prstGeom>
          <a:noFill/>
          <a:ln w="0">
            <a:noFill/>
          </a:ln>
        </p:spPr>
        <p:txBody>
          <a:bodyPr lIns="91440" rIns="91440" tIns="45720" bIns="45720" anchor="t">
            <a:noAutofit/>
          </a:bodyPr>
          <a:p>
            <a:pPr indent="0" defTabSz="1828800">
              <a:lnSpc>
                <a:spcPct val="90000"/>
              </a:lnSpc>
              <a:buNone/>
            </a:pPr>
            <a:r>
              <a:rPr b="0" lang="uk-UA" sz="10200" spc="400" strike="noStrike" u="none" cap="all">
                <a:solidFill>
                  <a:schemeClr val="dk2"/>
                </a:solidFill>
                <a:effectLst/>
                <a:uFillTx/>
                <a:latin typeface="Impact"/>
              </a:rPr>
              <a:t>Клацніть, щоб редагувати стиль зразка заголовка</a:t>
            </a:r>
            <a:endParaRPr b="0" lang="en-US" sz="10200" strike="noStrike" u="none">
              <a:solidFill>
                <a:schemeClr val="dk1"/>
              </a:solidFill>
              <a:effectLst/>
              <a:uFillTx/>
              <a:latin typeface="Gill Sans MT"/>
            </a:endParaRPr>
          </a:p>
        </p:txBody>
      </p:sp>
      <p:sp>
        <p:nvSpPr>
          <p:cNvPr id="31" name="PlaceHolder 2"/>
          <p:cNvSpPr>
            <a:spLocks noGrp="1"/>
          </p:cNvSpPr>
          <p:nvPr>
            <p:ph type="body"/>
          </p:nvPr>
        </p:nvSpPr>
        <p:spPr>
          <a:xfrm>
            <a:off x="2503440" y="4572000"/>
            <a:ext cx="20356200" cy="7186680"/>
          </a:xfrm>
          <a:prstGeom prst="rect">
            <a:avLst/>
          </a:prstGeom>
          <a:noFill/>
          <a:ln w="0">
            <a:noFill/>
          </a:ln>
        </p:spPr>
        <p:txBody>
          <a:bodyPr lIns="91440" rIns="91440" tIns="45720" bIns="45720" anchor="t">
            <a:noAutofit/>
          </a:bodyPr>
          <a:p>
            <a:pPr marL="4572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40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3600" strike="noStrike" u="none">
                <a:solidFill>
                  <a:schemeClr val="dk1">
                    <a:lumMod val="65000"/>
                    <a:lumOff val="35000"/>
                  </a:schemeClr>
                </a:solidFill>
                <a:effectLst/>
                <a:uFillTx/>
                <a:latin typeface="Gill Sans MT"/>
              </a:rPr>
              <a:t>Другий рівень</a:t>
            </a:r>
            <a:endParaRPr b="0" lang="en-US" sz="3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3200" strike="noStrike" u="none">
                <a:solidFill>
                  <a:schemeClr val="dk1">
                    <a:lumMod val="65000"/>
                    <a:lumOff val="35000"/>
                  </a:schemeClr>
                </a:solidFill>
                <a:effectLst/>
                <a:uFillTx/>
                <a:latin typeface="Gill Sans MT"/>
              </a:rPr>
              <a:t>Третій рівень</a:t>
            </a:r>
            <a:endParaRPr b="0" lang="en-US" sz="32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2800" strike="noStrike" u="none">
                <a:solidFill>
                  <a:schemeClr val="dk1">
                    <a:lumMod val="65000"/>
                    <a:lumOff val="35000"/>
                  </a:schemeClr>
                </a:solidFill>
                <a:effectLst/>
                <a:uFillTx/>
                <a:latin typeface="Gill Sans MT"/>
              </a:rPr>
              <a:t>Четвертий рівень</a:t>
            </a:r>
            <a:endParaRPr b="0" lang="en-US" sz="28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2800" strike="noStrike" u="none">
                <a:solidFill>
                  <a:schemeClr val="dk1">
                    <a:lumMod val="65000"/>
                    <a:lumOff val="35000"/>
                  </a:schemeClr>
                </a:solidFill>
                <a:effectLst/>
                <a:uFillTx/>
                <a:latin typeface="Gill Sans MT"/>
              </a:rPr>
              <a:t>П’ятий рівень</a:t>
            </a:r>
            <a:endParaRPr b="0" lang="en-US" sz="2800" strike="noStrike" u="none">
              <a:solidFill>
                <a:schemeClr val="dk1">
                  <a:lumMod val="65000"/>
                  <a:lumOff val="35000"/>
                </a:schemeClr>
              </a:solidFill>
              <a:effectLst/>
              <a:uFillTx/>
              <a:latin typeface="Gill Sans MT"/>
            </a:endParaRPr>
          </a:p>
        </p:txBody>
      </p:sp>
      <p:sp>
        <p:nvSpPr>
          <p:cNvPr id="32" name="PlaceHolder 3"/>
          <p:cNvSpPr>
            <a:spLocks noGrp="1"/>
          </p:cNvSpPr>
          <p:nvPr>
            <p:ph type="dt" idx="11"/>
          </p:nvPr>
        </p:nvSpPr>
        <p:spPr>
          <a:xfrm>
            <a:off x="250344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33" name="PlaceHolder 4"/>
          <p:cNvSpPr>
            <a:spLocks noGrp="1"/>
          </p:cNvSpPr>
          <p:nvPr>
            <p:ph type="ftr" idx="12"/>
          </p:nvPr>
        </p:nvSpPr>
        <p:spPr>
          <a:xfrm>
            <a:off x="807732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34" name="PlaceHolder 5"/>
          <p:cNvSpPr>
            <a:spLocks noGrp="1"/>
          </p:cNvSpPr>
          <p:nvPr>
            <p:ph type="sldNum" idx="13"/>
          </p:nvPr>
        </p:nvSpPr>
        <p:spPr>
          <a:xfrm>
            <a:off x="17221320" y="12751200"/>
            <a:ext cx="56383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F3D70B26-0633-460E-82A0-61A5C53990B8}"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Назва розділу">
    <p:bg>
      <p:bgPr>
        <a:solidFill>
          <a:schemeClr val="dk2"/>
        </a:solidFill>
      </p:bgPr>
    </p:bg>
    <p:spTree>
      <p:nvGrpSpPr>
        <p:cNvPr id="1" name=""/>
        <p:cNvGrpSpPr/>
        <p:nvPr/>
      </p:nvGrpSpPr>
      <p:grpSpPr>
        <a:xfrm>
          <a:off x="0" y="0"/>
          <a:ext cx="0" cy="0"/>
          <a:chOff x="0" y="0"/>
          <a:chExt cx="0" cy="0"/>
        </a:xfrm>
      </p:grpSpPr>
      <p:sp>
        <p:nvSpPr>
          <p:cNvPr id="35" name="Freeform 6" hidden="1"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36" name="Rectangle 11" hidden="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37" name="PlaceHolder 1"/>
          <p:cNvSpPr>
            <a:spLocks noGrp="1"/>
          </p:cNvSpPr>
          <p:nvPr>
            <p:ph type="title"/>
          </p:nvPr>
        </p:nvSpPr>
        <p:spPr>
          <a:xfrm>
            <a:off x="6485760" y="2147760"/>
            <a:ext cx="16373880" cy="8128800"/>
          </a:xfrm>
          <a:prstGeom prst="rect">
            <a:avLst/>
          </a:prstGeom>
          <a:noFill/>
          <a:ln w="0">
            <a:noFill/>
          </a:ln>
        </p:spPr>
        <p:txBody>
          <a:bodyPr lIns="91440" rIns="91440" tIns="45720" bIns="45720" anchor="b">
            <a:normAutofit fontScale="92500" lnSpcReduction="9999"/>
          </a:bodyPr>
          <a:p>
            <a:pPr indent="0" defTabSz="1828800">
              <a:lnSpc>
                <a:spcPct val="90000"/>
              </a:lnSpc>
              <a:buNone/>
            </a:pPr>
            <a:r>
              <a:rPr b="0" lang="uk-UA" sz="16800" spc="1599" strike="noStrike" u="none" cap="all">
                <a:solidFill>
                  <a:schemeClr val="lt2"/>
                </a:solidFill>
                <a:effectLst/>
                <a:uFillTx/>
                <a:latin typeface="Impact"/>
              </a:rPr>
              <a:t>Клацніть, щоб редагувати стиль зразка заголовка</a:t>
            </a:r>
            <a:endParaRPr b="0" lang="en-US" sz="16800" strike="noStrike" u="none">
              <a:solidFill>
                <a:schemeClr val="lt1"/>
              </a:solidFill>
              <a:effectLst/>
              <a:uFillTx/>
              <a:latin typeface="Gill Sans MT"/>
            </a:endParaRPr>
          </a:p>
        </p:txBody>
      </p:sp>
      <p:sp>
        <p:nvSpPr>
          <p:cNvPr id="38" name="PlaceHolder 2"/>
          <p:cNvSpPr>
            <a:spLocks noGrp="1"/>
          </p:cNvSpPr>
          <p:nvPr>
            <p:ph type="body"/>
          </p:nvPr>
        </p:nvSpPr>
        <p:spPr>
          <a:xfrm>
            <a:off x="6485760" y="10319400"/>
            <a:ext cx="14034600" cy="1901880"/>
          </a:xfrm>
          <a:prstGeom prst="rect">
            <a:avLst/>
          </a:prstGeom>
          <a:noFill/>
          <a:ln w="0">
            <a:noFill/>
          </a:ln>
        </p:spPr>
        <p:txBody>
          <a:bodyPr lIns="91440" rIns="91440" tIns="45720" bIns="45720" anchor="t">
            <a:normAutofit/>
          </a:bodyPr>
          <a:p>
            <a:pPr indent="0" defTabSz="1828800">
              <a:lnSpc>
                <a:spcPct val="100000"/>
              </a:lnSpc>
              <a:spcBef>
                <a:spcPts val="1400"/>
              </a:spcBef>
              <a:buNone/>
              <a:tabLst>
                <a:tab algn="l" pos="0"/>
              </a:tabLst>
            </a:pPr>
            <a:r>
              <a:rPr b="1" lang="uk-UA" sz="4000" spc="799" strike="noStrike" u="none" cap="all">
                <a:solidFill>
                  <a:schemeClr val="accent1"/>
                </a:solidFill>
                <a:effectLst/>
                <a:uFillTx/>
                <a:latin typeface="Gill Sans MT"/>
              </a:rPr>
              <a:t>Клацніть, щоб відредагувати стилі зразків тексту</a:t>
            </a:r>
            <a:endParaRPr b="0" lang="en-US" sz="4000" strike="noStrike" u="none">
              <a:solidFill>
                <a:schemeClr val="lt1">
                  <a:lumMod val="65000"/>
                  <a:lumOff val="35000"/>
                </a:schemeClr>
              </a:solidFill>
              <a:effectLst/>
              <a:uFillTx/>
              <a:latin typeface="Gill Sans MT"/>
            </a:endParaRPr>
          </a:p>
        </p:txBody>
      </p:sp>
      <p:sp>
        <p:nvSpPr>
          <p:cNvPr id="39" name="PlaceHolder 3"/>
          <p:cNvSpPr>
            <a:spLocks noGrp="1"/>
          </p:cNvSpPr>
          <p:nvPr>
            <p:ph type="dt" idx="14"/>
          </p:nvPr>
        </p:nvSpPr>
        <p:spPr>
          <a:xfrm>
            <a:off x="6473160" y="12751200"/>
            <a:ext cx="298764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lt2">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lt2">
                    <a:lumMod val="65000"/>
                    <a:lumOff val="35000"/>
                  </a:schemeClr>
                </a:solidFill>
                <a:effectLst/>
                <a:uFillTx/>
                <a:latin typeface="Gill Sans MT"/>
              </a:rPr>
              <a:t>&lt;дата/час&gt;</a:t>
            </a:r>
            <a:endParaRPr b="0" lang="uk-UA" sz="2400" strike="noStrike" u="none">
              <a:solidFill>
                <a:srgbClr val="ffffff"/>
              </a:solidFill>
              <a:effectLst/>
              <a:uFillTx/>
              <a:latin typeface="Times New Roman"/>
            </a:endParaRPr>
          </a:p>
        </p:txBody>
      </p:sp>
      <p:sp>
        <p:nvSpPr>
          <p:cNvPr id="40" name="PlaceHolder 4"/>
          <p:cNvSpPr>
            <a:spLocks noGrp="1"/>
          </p:cNvSpPr>
          <p:nvPr>
            <p:ph type="ftr" idx="15"/>
          </p:nvPr>
        </p:nvSpPr>
        <p:spPr>
          <a:xfrm>
            <a:off x="1055808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ffffff"/>
                </a:solidFill>
                <a:effectLst/>
                <a:uFillTx/>
                <a:latin typeface="Times New Roman"/>
              </a:defRPr>
            </a:lvl1pPr>
          </a:lstStyle>
          <a:p>
            <a:pPr indent="0" algn="ctr">
              <a:buNone/>
            </a:pPr>
            <a:r>
              <a:rPr b="0" lang="uk-UA" sz="1400" strike="noStrike" u="none">
                <a:solidFill>
                  <a:srgbClr val="ffffff"/>
                </a:solidFill>
                <a:effectLst/>
                <a:uFillTx/>
                <a:latin typeface="Times New Roman"/>
              </a:rPr>
              <a:t>&lt;нижній колонтитул&gt;</a:t>
            </a:r>
            <a:endParaRPr b="0" lang="uk-UA" sz="1400" strike="noStrike" u="none">
              <a:solidFill>
                <a:srgbClr val="ffffff"/>
              </a:solidFill>
              <a:effectLst/>
              <a:uFillTx/>
              <a:latin typeface="Times New Roman"/>
            </a:endParaRPr>
          </a:p>
        </p:txBody>
      </p:sp>
      <p:sp>
        <p:nvSpPr>
          <p:cNvPr id="41" name="PlaceHolder 5"/>
          <p:cNvSpPr>
            <a:spLocks noGrp="1"/>
          </p:cNvSpPr>
          <p:nvPr>
            <p:ph type="sldNum" idx="16"/>
          </p:nvPr>
        </p:nvSpPr>
        <p:spPr>
          <a:xfrm>
            <a:off x="19884960" y="12751200"/>
            <a:ext cx="297468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lt2">
                    <a:lumMod val="65000"/>
                    <a:lumOff val="35000"/>
                  </a:schemeClr>
                </a:solidFill>
                <a:effectLst/>
                <a:uFillTx/>
                <a:latin typeface="Gill Sans MT"/>
              </a:defRPr>
            </a:lvl1pPr>
          </a:lstStyle>
          <a:p>
            <a:pPr indent="0" defTabSz="457200">
              <a:lnSpc>
                <a:spcPct val="100000"/>
              </a:lnSpc>
              <a:buNone/>
              <a:tabLst>
                <a:tab algn="l" pos="0"/>
              </a:tabLst>
            </a:pPr>
            <a:fld id="{6DE73BA6-66E3-404A-B02D-FE7421E4149F}" type="slidenum">
              <a:rPr b="0" lang="en-US" sz="2400" strike="noStrike" u="none">
                <a:solidFill>
                  <a:schemeClr val="lt2">
                    <a:lumMod val="65000"/>
                    <a:lumOff val="35000"/>
                  </a:schemeClr>
                </a:solidFill>
                <a:effectLst/>
                <a:uFillTx/>
                <a:latin typeface="Gill Sans MT"/>
              </a:rPr>
              <a:t>&lt;номер&gt;</a:t>
            </a:fld>
            <a:endParaRPr b="0" lang="uk-UA" sz="2400" strike="noStrike" u="none">
              <a:solidFill>
                <a:srgbClr val="ffffff"/>
              </a:solidFill>
              <a:effectLst/>
              <a:uFillTx/>
              <a:latin typeface="Times New Roman"/>
            </a:endParaRPr>
          </a:p>
        </p:txBody>
      </p:sp>
      <p:grpSp>
        <p:nvGrpSpPr>
          <p:cNvPr id="42" name="Group 6"/>
          <p:cNvGrpSpPr/>
          <p:nvPr/>
        </p:nvGrpSpPr>
        <p:grpSpPr>
          <a:xfrm>
            <a:off x="0" y="0"/>
            <a:ext cx="5628960" cy="13715640"/>
            <a:chOff x="0" y="0"/>
            <a:chExt cx="5628960" cy="13715640"/>
          </a:xfrm>
        </p:grpSpPr>
        <p:sp>
          <p:nvSpPr>
            <p:cNvPr id="43" name="Freeform 6" title="left scallop shape"/>
            <p:cNvSpPr/>
            <p:nvPr/>
          </p:nvSpPr>
          <p:spPr>
            <a:xfrm>
              <a:off x="0" y="0"/>
              <a:ext cx="5628960" cy="13715640"/>
            </a:xfrm>
            <a:custGeom>
              <a:avLst/>
              <a:gdLst>
                <a:gd name="textAreaLeft" fmla="*/ 0 w 5628960"/>
                <a:gd name="textAreaRight" fmla="*/ 5629320 w 5628960"/>
                <a:gd name="textAreaTop" fmla="*/ 0 h 13715640"/>
                <a:gd name="textAreaBottom" fmla="*/ 13716000 h 13715640"/>
              </a:gdLst>
              <a:ahLst/>
              <a:cxnLst/>
              <a:rect l="textAreaLeft" t="textAreaTop" r="textAreaRight" b="textAreaBottom"/>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44" name="Freeform 11" title="left scallop inline"/>
            <p:cNvSpPr/>
            <p:nvPr/>
          </p:nvSpPr>
          <p:spPr>
            <a:xfrm>
              <a:off x="1748880" y="0"/>
              <a:ext cx="3292200" cy="13715640"/>
            </a:xfrm>
            <a:custGeom>
              <a:avLst/>
              <a:gdLst>
                <a:gd name="textAreaLeft" fmla="*/ 0 w 3292200"/>
                <a:gd name="textAreaRight" fmla="*/ 3292560 w 3292200"/>
                <a:gd name="textAreaTop" fmla="*/ 0 h 13715640"/>
                <a:gd name="textAreaBottom" fmla="*/ 13716000 h 13715640"/>
              </a:gdLst>
              <a:ahLst/>
              <a:cxnLst/>
              <a:rect l="textAreaLeft" t="textAreaTop" r="textAreaRight" b="textAreaBottom"/>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ln>
          </p:spPr>
          <p:style>
            <a:lnRef idx="0"/>
            <a:fillRef idx="0"/>
            <a:effectRef idx="0"/>
            <a:fontRef idx="minor"/>
          </p:style>
          <p:txBody>
            <a:bodyPr lIns="90000" rIns="90000" tIns="45000" bIns="45000" anchor="t">
              <a:noAutofit/>
            </a:bodyPr>
            <a:p>
              <a:endParaRPr b="0" lang="uk-UA" sz="1800" strike="noStrike" u="none">
                <a:solidFill>
                  <a:srgbClr val="000000"/>
                </a:solidFill>
                <a:effectLst/>
                <a:uFillTx/>
                <a:latin typeface="Arial"/>
              </a:endParaRPr>
            </a:p>
          </p:txBody>
        </p:sp>
      </p:gr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Два об’єкти">
    <p:bg>
      <p:bgPr>
        <a:solidFill>
          <a:schemeClr val="lt2"/>
        </a:solidFill>
      </p:bgPr>
    </p:bg>
    <p:spTree>
      <p:nvGrpSpPr>
        <p:cNvPr id="1" name=""/>
        <p:cNvGrpSpPr/>
        <p:nvPr/>
      </p:nvGrpSpPr>
      <p:grpSpPr>
        <a:xfrm>
          <a:off x="0" y="0"/>
          <a:ext cx="0" cy="0"/>
          <a:chOff x="0" y="0"/>
          <a:chExt cx="0" cy="0"/>
        </a:xfrm>
      </p:grpSpPr>
      <p:sp>
        <p:nvSpPr>
          <p:cNvPr id="45" name="Freeform 6"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46" name="Rectangle 1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47" name="PlaceHolder 1"/>
          <p:cNvSpPr>
            <a:spLocks noGrp="1"/>
          </p:cNvSpPr>
          <p:nvPr>
            <p:ph type="title"/>
          </p:nvPr>
        </p:nvSpPr>
        <p:spPr>
          <a:xfrm>
            <a:off x="2503440" y="764640"/>
            <a:ext cx="20356200" cy="2984040"/>
          </a:xfrm>
          <a:prstGeom prst="rect">
            <a:avLst/>
          </a:prstGeom>
          <a:noFill/>
          <a:ln w="0">
            <a:noFill/>
          </a:ln>
        </p:spPr>
        <p:txBody>
          <a:bodyPr lIns="91440" rIns="91440" tIns="45720" bIns="45720" anchor="t">
            <a:noAutofit/>
          </a:bodyPr>
          <a:p>
            <a:pPr indent="0" defTabSz="1828800">
              <a:lnSpc>
                <a:spcPct val="90000"/>
              </a:lnSpc>
              <a:buNone/>
            </a:pPr>
            <a:r>
              <a:rPr b="0" lang="uk-UA" sz="10200" spc="400" strike="noStrike" u="none" cap="all">
                <a:solidFill>
                  <a:schemeClr val="dk2"/>
                </a:solidFill>
                <a:effectLst/>
                <a:uFillTx/>
                <a:latin typeface="Impact"/>
              </a:rPr>
              <a:t>Клацніть, щоб редагувати стиль зразка заголовка</a:t>
            </a:r>
            <a:endParaRPr b="0" lang="en-US" sz="10200" strike="noStrike" u="none">
              <a:solidFill>
                <a:schemeClr val="dk1"/>
              </a:solidFill>
              <a:effectLst/>
              <a:uFillTx/>
              <a:latin typeface="Gill Sans MT"/>
            </a:endParaRPr>
          </a:p>
        </p:txBody>
      </p:sp>
      <p:sp>
        <p:nvSpPr>
          <p:cNvPr id="48" name="PlaceHolder 2"/>
          <p:cNvSpPr>
            <a:spLocks noGrp="1"/>
          </p:cNvSpPr>
          <p:nvPr>
            <p:ph type="body"/>
          </p:nvPr>
        </p:nvSpPr>
        <p:spPr>
          <a:xfrm>
            <a:off x="2514600" y="4572000"/>
            <a:ext cx="9600840" cy="7238520"/>
          </a:xfrm>
          <a:prstGeom prst="rect">
            <a:avLst/>
          </a:prstGeom>
          <a:noFill/>
          <a:ln w="0">
            <a:noFill/>
          </a:ln>
        </p:spPr>
        <p:txBody>
          <a:bodyPr lIns="91440" rIns="91440" tIns="45720" bIns="45720" anchor="t">
            <a:noAutofit/>
          </a:bodyPr>
          <a:p>
            <a:pPr marL="4572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40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3600" strike="noStrike" u="none">
                <a:solidFill>
                  <a:schemeClr val="dk1">
                    <a:lumMod val="65000"/>
                    <a:lumOff val="35000"/>
                  </a:schemeClr>
                </a:solidFill>
                <a:effectLst/>
                <a:uFillTx/>
                <a:latin typeface="Gill Sans MT"/>
              </a:rPr>
              <a:t>Другий рівень</a:t>
            </a:r>
            <a:endParaRPr b="0" lang="en-US" sz="3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3200" strike="noStrike" u="none">
                <a:solidFill>
                  <a:schemeClr val="dk1">
                    <a:lumMod val="65000"/>
                    <a:lumOff val="35000"/>
                  </a:schemeClr>
                </a:solidFill>
                <a:effectLst/>
                <a:uFillTx/>
                <a:latin typeface="Gill Sans MT"/>
              </a:rPr>
              <a:t>Третій рівень</a:t>
            </a:r>
            <a:endParaRPr b="0" lang="en-US" sz="32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2800" strike="noStrike" u="none">
                <a:solidFill>
                  <a:schemeClr val="dk1">
                    <a:lumMod val="65000"/>
                    <a:lumOff val="35000"/>
                  </a:schemeClr>
                </a:solidFill>
                <a:effectLst/>
                <a:uFillTx/>
                <a:latin typeface="Gill Sans MT"/>
              </a:rPr>
              <a:t>Четвертий рівень</a:t>
            </a:r>
            <a:endParaRPr b="0" lang="en-US" sz="28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2800" strike="noStrike" u="none">
                <a:solidFill>
                  <a:schemeClr val="dk1">
                    <a:lumMod val="65000"/>
                    <a:lumOff val="35000"/>
                  </a:schemeClr>
                </a:solidFill>
                <a:effectLst/>
                <a:uFillTx/>
                <a:latin typeface="Gill Sans MT"/>
              </a:rPr>
              <a:t>П’ятий рівень</a:t>
            </a:r>
            <a:endParaRPr b="0" lang="en-US" sz="2800" strike="noStrike" u="none">
              <a:solidFill>
                <a:schemeClr val="dk1">
                  <a:lumMod val="65000"/>
                  <a:lumOff val="35000"/>
                </a:schemeClr>
              </a:solidFill>
              <a:effectLst/>
              <a:uFillTx/>
              <a:latin typeface="Gill Sans MT"/>
            </a:endParaRPr>
          </a:p>
        </p:txBody>
      </p:sp>
      <p:sp>
        <p:nvSpPr>
          <p:cNvPr id="49" name="PlaceHolder 3"/>
          <p:cNvSpPr>
            <a:spLocks noGrp="1"/>
          </p:cNvSpPr>
          <p:nvPr>
            <p:ph type="body"/>
          </p:nvPr>
        </p:nvSpPr>
        <p:spPr>
          <a:xfrm>
            <a:off x="13295520" y="4572000"/>
            <a:ext cx="9600840" cy="7238520"/>
          </a:xfrm>
          <a:prstGeom prst="rect">
            <a:avLst/>
          </a:prstGeom>
          <a:noFill/>
          <a:ln w="0">
            <a:noFill/>
          </a:ln>
        </p:spPr>
        <p:txBody>
          <a:bodyPr lIns="91440" rIns="91440" tIns="45720" bIns="45720" anchor="t">
            <a:noAutofit/>
          </a:bodyPr>
          <a:p>
            <a:pPr marL="4572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40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3600" strike="noStrike" u="none">
                <a:solidFill>
                  <a:schemeClr val="dk1">
                    <a:lumMod val="65000"/>
                    <a:lumOff val="35000"/>
                  </a:schemeClr>
                </a:solidFill>
                <a:effectLst/>
                <a:uFillTx/>
                <a:latin typeface="Gill Sans MT"/>
              </a:rPr>
              <a:t>Другий рівень</a:t>
            </a:r>
            <a:endParaRPr b="0" lang="en-US" sz="3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3200" strike="noStrike" u="none">
                <a:solidFill>
                  <a:schemeClr val="dk1">
                    <a:lumMod val="65000"/>
                    <a:lumOff val="35000"/>
                  </a:schemeClr>
                </a:solidFill>
                <a:effectLst/>
                <a:uFillTx/>
                <a:latin typeface="Gill Sans MT"/>
              </a:rPr>
              <a:t>Третій рівень</a:t>
            </a:r>
            <a:endParaRPr b="0" lang="en-US" sz="32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2800" strike="noStrike" u="none">
                <a:solidFill>
                  <a:schemeClr val="dk1">
                    <a:lumMod val="65000"/>
                    <a:lumOff val="35000"/>
                  </a:schemeClr>
                </a:solidFill>
                <a:effectLst/>
                <a:uFillTx/>
                <a:latin typeface="Gill Sans MT"/>
              </a:rPr>
              <a:t>Четвертий рівень</a:t>
            </a:r>
            <a:endParaRPr b="0" lang="en-US" sz="28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2800" strike="noStrike" u="none">
                <a:solidFill>
                  <a:schemeClr val="dk1">
                    <a:lumMod val="65000"/>
                    <a:lumOff val="35000"/>
                  </a:schemeClr>
                </a:solidFill>
                <a:effectLst/>
                <a:uFillTx/>
                <a:latin typeface="Gill Sans MT"/>
              </a:rPr>
              <a:t>П’ятий рівень</a:t>
            </a:r>
            <a:endParaRPr b="0" lang="en-US" sz="2800" strike="noStrike" u="none">
              <a:solidFill>
                <a:schemeClr val="dk1">
                  <a:lumMod val="65000"/>
                  <a:lumOff val="35000"/>
                </a:schemeClr>
              </a:solidFill>
              <a:effectLst/>
              <a:uFillTx/>
              <a:latin typeface="Gill Sans MT"/>
            </a:endParaRPr>
          </a:p>
        </p:txBody>
      </p:sp>
      <p:sp>
        <p:nvSpPr>
          <p:cNvPr id="50" name="PlaceHolder 4"/>
          <p:cNvSpPr>
            <a:spLocks noGrp="1"/>
          </p:cNvSpPr>
          <p:nvPr>
            <p:ph type="dt" idx="17"/>
          </p:nvPr>
        </p:nvSpPr>
        <p:spPr>
          <a:xfrm>
            <a:off x="250344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51" name="PlaceHolder 5"/>
          <p:cNvSpPr>
            <a:spLocks noGrp="1"/>
          </p:cNvSpPr>
          <p:nvPr>
            <p:ph type="ftr" idx="18"/>
          </p:nvPr>
        </p:nvSpPr>
        <p:spPr>
          <a:xfrm>
            <a:off x="807732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52" name="PlaceHolder 6"/>
          <p:cNvSpPr>
            <a:spLocks noGrp="1"/>
          </p:cNvSpPr>
          <p:nvPr>
            <p:ph type="sldNum" idx="19"/>
          </p:nvPr>
        </p:nvSpPr>
        <p:spPr>
          <a:xfrm>
            <a:off x="17221320" y="12751200"/>
            <a:ext cx="56383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9F22CC11-66F3-4CE1-A369-21BF0EE84497}"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Порівняння">
    <p:bg>
      <p:bgPr>
        <a:solidFill>
          <a:schemeClr val="lt2"/>
        </a:solidFill>
      </p:bgPr>
    </p:bg>
    <p:spTree>
      <p:nvGrpSpPr>
        <p:cNvPr id="1" name=""/>
        <p:cNvGrpSpPr/>
        <p:nvPr/>
      </p:nvGrpSpPr>
      <p:grpSpPr>
        <a:xfrm>
          <a:off x="0" y="0"/>
          <a:ext cx="0" cy="0"/>
          <a:chOff x="0" y="0"/>
          <a:chExt cx="0" cy="0"/>
        </a:xfrm>
      </p:grpSpPr>
      <p:sp>
        <p:nvSpPr>
          <p:cNvPr id="53" name="Freeform 6"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54" name="Rectangle 1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55" name="PlaceHolder 1"/>
          <p:cNvSpPr>
            <a:spLocks noGrp="1"/>
          </p:cNvSpPr>
          <p:nvPr>
            <p:ph type="title"/>
          </p:nvPr>
        </p:nvSpPr>
        <p:spPr>
          <a:xfrm>
            <a:off x="2505600" y="762120"/>
            <a:ext cx="20345040" cy="2986560"/>
          </a:xfrm>
          <a:prstGeom prst="rect">
            <a:avLst/>
          </a:prstGeom>
          <a:noFill/>
          <a:ln w="0">
            <a:noFill/>
          </a:ln>
        </p:spPr>
        <p:txBody>
          <a:bodyPr lIns="91440" rIns="91440" tIns="45720" bIns="45720" anchor="t">
            <a:noAutofit/>
          </a:bodyPr>
          <a:p>
            <a:pPr indent="0" defTabSz="1828800">
              <a:lnSpc>
                <a:spcPct val="90000"/>
              </a:lnSpc>
              <a:buNone/>
            </a:pPr>
            <a:r>
              <a:rPr b="0" lang="uk-UA" sz="10200" spc="400" strike="noStrike" u="none" cap="all">
                <a:solidFill>
                  <a:schemeClr val="dk2"/>
                </a:solidFill>
                <a:effectLst/>
                <a:uFillTx/>
                <a:latin typeface="Impact"/>
              </a:rPr>
              <a:t>Клацніть, щоб редагувати стиль зразка заголовка</a:t>
            </a:r>
            <a:endParaRPr b="0" lang="en-US" sz="10200" strike="noStrike" u="none">
              <a:solidFill>
                <a:schemeClr val="dk1"/>
              </a:solidFill>
              <a:effectLst/>
              <a:uFillTx/>
              <a:latin typeface="Gill Sans MT"/>
            </a:endParaRPr>
          </a:p>
        </p:txBody>
      </p:sp>
      <p:sp>
        <p:nvSpPr>
          <p:cNvPr id="56" name="PlaceHolder 2"/>
          <p:cNvSpPr>
            <a:spLocks noGrp="1"/>
          </p:cNvSpPr>
          <p:nvPr>
            <p:ph type="body"/>
          </p:nvPr>
        </p:nvSpPr>
        <p:spPr>
          <a:xfrm>
            <a:off x="2503440" y="4399200"/>
            <a:ext cx="9600840" cy="1264680"/>
          </a:xfrm>
          <a:prstGeom prst="rect">
            <a:avLst/>
          </a:prstGeom>
          <a:noFill/>
          <a:ln w="0">
            <a:noFill/>
          </a:ln>
        </p:spPr>
        <p:txBody>
          <a:bodyPr lIns="91440" rIns="91440" tIns="45720" bIns="45720" anchor="b">
            <a:noAutofit/>
          </a:bodyPr>
          <a:p>
            <a:pPr indent="0" defTabSz="1828800">
              <a:lnSpc>
                <a:spcPct val="100000"/>
              </a:lnSpc>
              <a:spcBef>
                <a:spcPts val="1400"/>
              </a:spcBef>
              <a:buNone/>
              <a:tabLst>
                <a:tab algn="l" pos="0"/>
              </a:tabLst>
            </a:pPr>
            <a:r>
              <a:rPr b="1" lang="uk-UA" sz="3800" spc="400" strike="noStrike" u="none" cap="all">
                <a:solidFill>
                  <a:schemeClr val="dk2"/>
                </a:solidFill>
                <a:effectLst/>
                <a:uFillTx/>
                <a:latin typeface="Gill Sans MT"/>
              </a:rPr>
              <a:t>Клацніть, щоб відредагувати стилі зразків тексту</a:t>
            </a:r>
            <a:endParaRPr b="0" lang="en-US" sz="3800" strike="noStrike" u="none">
              <a:solidFill>
                <a:schemeClr val="dk1">
                  <a:lumMod val="65000"/>
                  <a:lumOff val="35000"/>
                </a:schemeClr>
              </a:solidFill>
              <a:effectLst/>
              <a:uFillTx/>
              <a:latin typeface="Gill Sans MT"/>
            </a:endParaRPr>
          </a:p>
        </p:txBody>
      </p:sp>
      <p:sp>
        <p:nvSpPr>
          <p:cNvPr id="57" name="PlaceHolder 3"/>
          <p:cNvSpPr>
            <a:spLocks noGrp="1"/>
          </p:cNvSpPr>
          <p:nvPr>
            <p:ph type="body"/>
          </p:nvPr>
        </p:nvSpPr>
        <p:spPr>
          <a:xfrm>
            <a:off x="2514600" y="5818320"/>
            <a:ext cx="9600840" cy="5992560"/>
          </a:xfrm>
          <a:prstGeom prst="rect">
            <a:avLst/>
          </a:prstGeom>
          <a:noFill/>
          <a:ln w="0">
            <a:noFill/>
          </a:ln>
        </p:spPr>
        <p:txBody>
          <a:bodyPr lIns="91440" rIns="91440" tIns="45720" bIns="45720" anchor="t">
            <a:noAutofit/>
          </a:bodyPr>
          <a:p>
            <a:pPr marL="4572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40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3600" strike="noStrike" u="none">
                <a:solidFill>
                  <a:schemeClr val="dk1">
                    <a:lumMod val="65000"/>
                    <a:lumOff val="35000"/>
                  </a:schemeClr>
                </a:solidFill>
                <a:effectLst/>
                <a:uFillTx/>
                <a:latin typeface="Gill Sans MT"/>
              </a:rPr>
              <a:t>Другий рівень</a:t>
            </a:r>
            <a:endParaRPr b="0" lang="en-US" sz="3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3200" strike="noStrike" u="none">
                <a:solidFill>
                  <a:schemeClr val="dk1">
                    <a:lumMod val="65000"/>
                    <a:lumOff val="35000"/>
                  </a:schemeClr>
                </a:solidFill>
                <a:effectLst/>
                <a:uFillTx/>
                <a:latin typeface="Gill Sans MT"/>
              </a:rPr>
              <a:t>Третій рівень</a:t>
            </a:r>
            <a:endParaRPr b="0" lang="en-US" sz="32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2800" strike="noStrike" u="none">
                <a:solidFill>
                  <a:schemeClr val="dk1">
                    <a:lumMod val="65000"/>
                    <a:lumOff val="35000"/>
                  </a:schemeClr>
                </a:solidFill>
                <a:effectLst/>
                <a:uFillTx/>
                <a:latin typeface="Gill Sans MT"/>
              </a:rPr>
              <a:t>Четвертий рівень</a:t>
            </a:r>
            <a:endParaRPr b="0" lang="en-US" sz="28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2800" strike="noStrike" u="none">
                <a:solidFill>
                  <a:schemeClr val="dk1">
                    <a:lumMod val="65000"/>
                    <a:lumOff val="35000"/>
                  </a:schemeClr>
                </a:solidFill>
                <a:effectLst/>
                <a:uFillTx/>
                <a:latin typeface="Gill Sans MT"/>
              </a:rPr>
              <a:t>П’ятий рівень</a:t>
            </a:r>
            <a:endParaRPr b="0" lang="en-US" sz="2800" strike="noStrike" u="none">
              <a:solidFill>
                <a:schemeClr val="dk1">
                  <a:lumMod val="65000"/>
                  <a:lumOff val="35000"/>
                </a:schemeClr>
              </a:solidFill>
              <a:effectLst/>
              <a:uFillTx/>
              <a:latin typeface="Gill Sans MT"/>
            </a:endParaRPr>
          </a:p>
        </p:txBody>
      </p:sp>
      <p:sp>
        <p:nvSpPr>
          <p:cNvPr id="58" name="PlaceHolder 4"/>
          <p:cNvSpPr>
            <a:spLocks noGrp="1"/>
          </p:cNvSpPr>
          <p:nvPr>
            <p:ph type="body"/>
          </p:nvPr>
        </p:nvSpPr>
        <p:spPr>
          <a:xfrm>
            <a:off x="13267800" y="4399200"/>
            <a:ext cx="9600840" cy="1264680"/>
          </a:xfrm>
          <a:prstGeom prst="rect">
            <a:avLst/>
          </a:prstGeom>
          <a:noFill/>
          <a:ln w="0">
            <a:noFill/>
          </a:ln>
        </p:spPr>
        <p:txBody>
          <a:bodyPr lIns="91440" rIns="91440" tIns="45720" bIns="45720" anchor="b">
            <a:noAutofit/>
          </a:bodyPr>
          <a:p>
            <a:pPr indent="0" defTabSz="1828800">
              <a:lnSpc>
                <a:spcPct val="100000"/>
              </a:lnSpc>
              <a:spcBef>
                <a:spcPts val="1400"/>
              </a:spcBef>
              <a:buNone/>
              <a:tabLst>
                <a:tab algn="l" pos="0"/>
              </a:tabLst>
            </a:pPr>
            <a:r>
              <a:rPr b="1" lang="uk-UA" sz="3800" spc="400" strike="noStrike" u="none" cap="all">
                <a:solidFill>
                  <a:schemeClr val="dk2"/>
                </a:solidFill>
                <a:effectLst/>
                <a:uFillTx/>
                <a:latin typeface="Gill Sans MT"/>
              </a:rPr>
              <a:t>Клацніть, щоб відредагувати стилі зразків тексту</a:t>
            </a:r>
            <a:endParaRPr b="0" lang="en-US" sz="3800" strike="noStrike" u="none">
              <a:solidFill>
                <a:schemeClr val="dk1">
                  <a:lumMod val="65000"/>
                  <a:lumOff val="35000"/>
                </a:schemeClr>
              </a:solidFill>
              <a:effectLst/>
              <a:uFillTx/>
              <a:latin typeface="Gill Sans MT"/>
            </a:endParaRPr>
          </a:p>
        </p:txBody>
      </p:sp>
      <p:sp>
        <p:nvSpPr>
          <p:cNvPr id="59" name="PlaceHolder 5"/>
          <p:cNvSpPr>
            <a:spLocks noGrp="1"/>
          </p:cNvSpPr>
          <p:nvPr>
            <p:ph type="body"/>
          </p:nvPr>
        </p:nvSpPr>
        <p:spPr>
          <a:xfrm>
            <a:off x="13267800" y="5818320"/>
            <a:ext cx="9600840" cy="5992560"/>
          </a:xfrm>
          <a:prstGeom prst="rect">
            <a:avLst/>
          </a:prstGeom>
          <a:noFill/>
          <a:ln w="0">
            <a:noFill/>
          </a:ln>
        </p:spPr>
        <p:txBody>
          <a:bodyPr lIns="91440" rIns="91440" tIns="45720" bIns="45720" anchor="t">
            <a:noAutofit/>
          </a:bodyPr>
          <a:p>
            <a:pPr marL="457200" indent="-457200" defTabSz="1828800">
              <a:lnSpc>
                <a:spcPct val="110000"/>
              </a:lnSpc>
              <a:spcBef>
                <a:spcPts val="1400"/>
              </a:spcBef>
              <a:buClr>
                <a:srgbClr val="2a1a00"/>
              </a:buClr>
              <a:buFont typeface="Arial"/>
              <a:buChar char="•"/>
            </a:pPr>
            <a:r>
              <a:rPr b="0" lang="uk-UA" sz="4000" strike="noStrike" u="none">
                <a:solidFill>
                  <a:schemeClr val="dk1">
                    <a:lumMod val="65000"/>
                    <a:lumOff val="35000"/>
                  </a:schemeClr>
                </a:solidFill>
                <a:effectLst/>
                <a:uFillTx/>
                <a:latin typeface="Gill Sans MT"/>
              </a:rPr>
              <a:t>Клацніть, щоб відредагувати стилі зразків тексту</a:t>
            </a:r>
            <a:endParaRPr b="0" lang="en-US" sz="4000" strike="noStrike" u="none">
              <a:solidFill>
                <a:schemeClr val="dk1">
                  <a:lumMod val="65000"/>
                  <a:lumOff val="35000"/>
                </a:schemeClr>
              </a:solidFill>
              <a:effectLst/>
              <a:uFillTx/>
              <a:latin typeface="Gill Sans MT"/>
            </a:endParaRPr>
          </a:p>
          <a:p>
            <a:pPr lvl="1" marL="1371600" indent="-457200" defTabSz="1828800">
              <a:lnSpc>
                <a:spcPct val="110000"/>
              </a:lnSpc>
              <a:spcBef>
                <a:spcPts val="1400"/>
              </a:spcBef>
              <a:buClr>
                <a:srgbClr val="2a1a00"/>
              </a:buClr>
              <a:buFont typeface="Gill Sans MT"/>
              <a:buChar char="–"/>
            </a:pPr>
            <a:r>
              <a:rPr b="0" lang="uk-UA" sz="3600" strike="noStrike" u="none">
                <a:solidFill>
                  <a:schemeClr val="dk1">
                    <a:lumMod val="65000"/>
                    <a:lumOff val="35000"/>
                  </a:schemeClr>
                </a:solidFill>
                <a:effectLst/>
                <a:uFillTx/>
                <a:latin typeface="Gill Sans MT"/>
              </a:rPr>
              <a:t>Другий рівень</a:t>
            </a:r>
            <a:endParaRPr b="0" lang="en-US" sz="3600" strike="noStrike" u="none">
              <a:solidFill>
                <a:schemeClr val="dk1">
                  <a:lumMod val="65000"/>
                  <a:lumOff val="35000"/>
                </a:schemeClr>
              </a:solidFill>
              <a:effectLst/>
              <a:uFillTx/>
              <a:latin typeface="Gill Sans MT"/>
            </a:endParaRPr>
          </a:p>
          <a:p>
            <a:pPr lvl="2" marL="2286000" indent="-457200" defTabSz="1828800">
              <a:lnSpc>
                <a:spcPct val="110000"/>
              </a:lnSpc>
              <a:spcBef>
                <a:spcPts val="1400"/>
              </a:spcBef>
              <a:buClr>
                <a:srgbClr val="2a1a00"/>
              </a:buClr>
              <a:buFont typeface="Arial"/>
              <a:buChar char="•"/>
            </a:pPr>
            <a:r>
              <a:rPr b="0" lang="uk-UA" sz="3200" strike="noStrike" u="none">
                <a:solidFill>
                  <a:schemeClr val="dk1">
                    <a:lumMod val="65000"/>
                    <a:lumOff val="35000"/>
                  </a:schemeClr>
                </a:solidFill>
                <a:effectLst/>
                <a:uFillTx/>
                <a:latin typeface="Gill Sans MT"/>
              </a:rPr>
              <a:t>Третій рівень</a:t>
            </a:r>
            <a:endParaRPr b="0" lang="en-US" sz="3200" strike="noStrike" u="none">
              <a:solidFill>
                <a:schemeClr val="dk1">
                  <a:lumMod val="65000"/>
                  <a:lumOff val="35000"/>
                </a:schemeClr>
              </a:solidFill>
              <a:effectLst/>
              <a:uFillTx/>
              <a:latin typeface="Gill Sans MT"/>
            </a:endParaRPr>
          </a:p>
          <a:p>
            <a:pPr lvl="3" marL="3200400" indent="-457200" defTabSz="1828800">
              <a:lnSpc>
                <a:spcPct val="110000"/>
              </a:lnSpc>
              <a:spcBef>
                <a:spcPts val="1400"/>
              </a:spcBef>
              <a:buClr>
                <a:srgbClr val="2a1a00"/>
              </a:buClr>
              <a:buFont typeface="Gill Sans MT"/>
              <a:buChar char="–"/>
            </a:pPr>
            <a:r>
              <a:rPr b="0" lang="uk-UA" sz="2800" strike="noStrike" u="none">
                <a:solidFill>
                  <a:schemeClr val="dk1">
                    <a:lumMod val="65000"/>
                    <a:lumOff val="35000"/>
                  </a:schemeClr>
                </a:solidFill>
                <a:effectLst/>
                <a:uFillTx/>
                <a:latin typeface="Gill Sans MT"/>
              </a:rPr>
              <a:t>Четвертий рівень</a:t>
            </a:r>
            <a:endParaRPr b="0" lang="en-US" sz="2800" strike="noStrike" u="none">
              <a:solidFill>
                <a:schemeClr val="dk1">
                  <a:lumMod val="65000"/>
                  <a:lumOff val="35000"/>
                </a:schemeClr>
              </a:solidFill>
              <a:effectLst/>
              <a:uFillTx/>
              <a:latin typeface="Gill Sans MT"/>
            </a:endParaRPr>
          </a:p>
          <a:p>
            <a:pPr lvl="4" marL="4114800" indent="-457200" defTabSz="1828800">
              <a:lnSpc>
                <a:spcPct val="110000"/>
              </a:lnSpc>
              <a:spcBef>
                <a:spcPts val="1400"/>
              </a:spcBef>
              <a:buClr>
                <a:srgbClr val="2a1a00"/>
              </a:buClr>
              <a:buFont typeface="Arial"/>
              <a:buChar char="•"/>
            </a:pPr>
            <a:r>
              <a:rPr b="0" lang="uk-UA" sz="2800" strike="noStrike" u="none">
                <a:solidFill>
                  <a:schemeClr val="dk1">
                    <a:lumMod val="65000"/>
                    <a:lumOff val="35000"/>
                  </a:schemeClr>
                </a:solidFill>
                <a:effectLst/>
                <a:uFillTx/>
                <a:latin typeface="Gill Sans MT"/>
              </a:rPr>
              <a:t>П’ятий рівень</a:t>
            </a:r>
            <a:endParaRPr b="0" lang="en-US" sz="2800" strike="noStrike" u="none">
              <a:solidFill>
                <a:schemeClr val="dk1">
                  <a:lumMod val="65000"/>
                  <a:lumOff val="35000"/>
                </a:schemeClr>
              </a:solidFill>
              <a:effectLst/>
              <a:uFillTx/>
              <a:latin typeface="Gill Sans MT"/>
            </a:endParaRPr>
          </a:p>
        </p:txBody>
      </p:sp>
      <p:sp>
        <p:nvSpPr>
          <p:cNvPr id="60" name="PlaceHolder 6"/>
          <p:cNvSpPr>
            <a:spLocks noGrp="1"/>
          </p:cNvSpPr>
          <p:nvPr>
            <p:ph type="dt" idx="20"/>
          </p:nvPr>
        </p:nvSpPr>
        <p:spPr>
          <a:xfrm>
            <a:off x="250344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61" name="PlaceHolder 7"/>
          <p:cNvSpPr>
            <a:spLocks noGrp="1"/>
          </p:cNvSpPr>
          <p:nvPr>
            <p:ph type="ftr" idx="21"/>
          </p:nvPr>
        </p:nvSpPr>
        <p:spPr>
          <a:xfrm>
            <a:off x="807732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62" name="PlaceHolder 8"/>
          <p:cNvSpPr>
            <a:spLocks noGrp="1"/>
          </p:cNvSpPr>
          <p:nvPr>
            <p:ph type="sldNum" idx="22"/>
          </p:nvPr>
        </p:nvSpPr>
        <p:spPr>
          <a:xfrm>
            <a:off x="17221320" y="12751200"/>
            <a:ext cx="56383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6C3E0C80-2F00-4BA2-B0B4-FDCF0304C0C3}"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Лише заголовок">
    <p:bg>
      <p:bgPr>
        <a:solidFill>
          <a:schemeClr val="lt2"/>
        </a:solidFill>
      </p:bgPr>
    </p:bg>
    <p:spTree>
      <p:nvGrpSpPr>
        <p:cNvPr id="1" name=""/>
        <p:cNvGrpSpPr/>
        <p:nvPr/>
      </p:nvGrpSpPr>
      <p:grpSpPr>
        <a:xfrm>
          <a:off x="0" y="0"/>
          <a:ext cx="0" cy="0"/>
          <a:chOff x="0" y="0"/>
          <a:chExt cx="0" cy="0"/>
        </a:xfrm>
      </p:grpSpPr>
      <p:sp>
        <p:nvSpPr>
          <p:cNvPr id="63" name="Freeform 6" title="Left scallop edge"/>
          <p:cNvSpPr/>
          <p:nvPr/>
        </p:nvSpPr>
        <p:spPr>
          <a:xfrm>
            <a:off x="0" y="0"/>
            <a:ext cx="1771200" cy="13715640"/>
          </a:xfrm>
          <a:custGeom>
            <a:avLst/>
            <a:gdLst>
              <a:gd name="textAreaLeft" fmla="*/ 0 w 1771200"/>
              <a:gd name="textAreaRight" fmla="*/ 1771560 w 1771200"/>
              <a:gd name="textAreaTop" fmla="*/ 0 h 13715640"/>
              <a:gd name="textAreaBottom" fmla="*/ 13716000 h 13715640"/>
            </a:gdLst>
            <a:ahLst/>
            <a:cxnLst/>
            <a:rect l="textAreaLeft" t="textAreaTop" r="textAreaRight" b="textAreaBottom"/>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ln>
        </p:spPr>
        <p:style>
          <a:lnRef idx="0"/>
          <a:fillRef idx="0"/>
          <a:effectRef idx="0"/>
          <a:fontRef idx="minor"/>
        </p:style>
        <p:txBody>
          <a:bodyPr lIns="90000" rIns="90000" tIns="45000" bIns="45000" anchor="t">
            <a:noAutofit/>
          </a:bodyPr>
          <a:p>
            <a:endParaRPr b="0" lang="uk-UA" sz="1800" strike="noStrike" u="none">
              <a:solidFill>
                <a:srgbClr val="ffffff"/>
              </a:solidFill>
              <a:effectLst/>
              <a:uFillTx/>
              <a:latin typeface="Arial"/>
            </a:endParaRPr>
          </a:p>
        </p:txBody>
      </p:sp>
      <p:sp>
        <p:nvSpPr>
          <p:cNvPr id="64" name="Rectangle 11" title="right edge border"/>
          <p:cNvSpPr/>
          <p:nvPr/>
        </p:nvSpPr>
        <p:spPr>
          <a:xfrm>
            <a:off x="23817240" y="0"/>
            <a:ext cx="566640" cy="13715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uk-UA" sz="1800" strike="noStrike" u="none">
              <a:solidFill>
                <a:srgbClr val="000000"/>
              </a:solidFill>
              <a:effectLst/>
              <a:uFillTx/>
              <a:latin typeface="Arial"/>
            </a:endParaRPr>
          </a:p>
        </p:txBody>
      </p:sp>
      <p:sp>
        <p:nvSpPr>
          <p:cNvPr id="65" name="PlaceHolder 1"/>
          <p:cNvSpPr>
            <a:spLocks noGrp="1"/>
          </p:cNvSpPr>
          <p:nvPr>
            <p:ph type="title"/>
          </p:nvPr>
        </p:nvSpPr>
        <p:spPr>
          <a:xfrm>
            <a:off x="2503440" y="764640"/>
            <a:ext cx="20356200" cy="2984040"/>
          </a:xfrm>
          <a:prstGeom prst="rect">
            <a:avLst/>
          </a:prstGeom>
          <a:noFill/>
          <a:ln w="0">
            <a:noFill/>
          </a:ln>
        </p:spPr>
        <p:txBody>
          <a:bodyPr lIns="91440" rIns="91440" tIns="45720" bIns="45720" anchor="t">
            <a:noAutofit/>
          </a:bodyPr>
          <a:p>
            <a:pPr indent="0" defTabSz="1828800">
              <a:lnSpc>
                <a:spcPct val="90000"/>
              </a:lnSpc>
              <a:buNone/>
            </a:pPr>
            <a:r>
              <a:rPr b="0" lang="uk-UA" sz="10200" spc="400" strike="noStrike" u="none" cap="all">
                <a:solidFill>
                  <a:schemeClr val="dk2"/>
                </a:solidFill>
                <a:effectLst/>
                <a:uFillTx/>
                <a:latin typeface="Impact"/>
              </a:rPr>
              <a:t>Клацніть, щоб редагувати стиль зразка заголовка</a:t>
            </a:r>
            <a:endParaRPr b="0" lang="en-US" sz="10200" strike="noStrike" u="none">
              <a:solidFill>
                <a:schemeClr val="dk1"/>
              </a:solidFill>
              <a:effectLst/>
              <a:uFillTx/>
              <a:latin typeface="Gill Sans MT"/>
            </a:endParaRPr>
          </a:p>
        </p:txBody>
      </p:sp>
      <p:sp>
        <p:nvSpPr>
          <p:cNvPr id="66" name="PlaceHolder 2"/>
          <p:cNvSpPr>
            <a:spLocks noGrp="1"/>
          </p:cNvSpPr>
          <p:nvPr>
            <p:ph type="dt" idx="23"/>
          </p:nvPr>
        </p:nvSpPr>
        <p:spPr>
          <a:xfrm>
            <a:off x="2503440" y="12751200"/>
            <a:ext cx="4659120" cy="696600"/>
          </a:xfrm>
          <a:prstGeom prst="rect">
            <a:avLst/>
          </a:prstGeom>
          <a:noFill/>
          <a:ln w="0">
            <a:noFill/>
          </a:ln>
        </p:spPr>
        <p:txBody>
          <a:bodyPr lIns="91440" rIns="91440" tIns="45720" bIns="45720" anchor="ctr">
            <a:noAutofit/>
          </a:bodyPr>
          <a:lstStyle>
            <a:lvl1pPr indent="0" defTabSz="457200">
              <a:lnSpc>
                <a:spcPct val="100000"/>
              </a:lnSpc>
              <a:buNone/>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pPr>
            <a:r>
              <a:rPr b="0" lang="en-US" sz="2400" strike="noStrike" u="none">
                <a:solidFill>
                  <a:schemeClr val="dk1">
                    <a:lumMod val="65000"/>
                    <a:lumOff val="35000"/>
                  </a:schemeClr>
                </a:solidFill>
                <a:effectLst/>
                <a:uFillTx/>
                <a:latin typeface="Gill Sans MT"/>
              </a:rPr>
              <a:t>&lt;дата/час&gt;</a:t>
            </a:r>
            <a:endParaRPr b="0" lang="uk-UA" sz="2400" strike="noStrike" u="none">
              <a:solidFill>
                <a:srgbClr val="000000"/>
              </a:solidFill>
              <a:effectLst/>
              <a:uFillTx/>
              <a:latin typeface="Times New Roman"/>
            </a:endParaRPr>
          </a:p>
        </p:txBody>
      </p:sp>
      <p:sp>
        <p:nvSpPr>
          <p:cNvPr id="67" name="PlaceHolder 3"/>
          <p:cNvSpPr>
            <a:spLocks noGrp="1"/>
          </p:cNvSpPr>
          <p:nvPr>
            <p:ph type="ftr" idx="24"/>
          </p:nvPr>
        </p:nvSpPr>
        <p:spPr>
          <a:xfrm>
            <a:off x="8077320" y="12751200"/>
            <a:ext cx="8229240" cy="691200"/>
          </a:xfrm>
          <a:prstGeom prst="rect">
            <a:avLst/>
          </a:prstGeom>
          <a:noFill/>
          <a:ln w="0">
            <a:noFill/>
          </a:ln>
        </p:spPr>
        <p:txBody>
          <a:bodyPr lIns="91440" rIns="91440" tIns="45720" bIns="45720" anchor="ctr">
            <a:noAutofit/>
          </a:bodyPr>
          <a:lstStyle>
            <a:lvl1pPr indent="0" algn="ctr">
              <a:buNone/>
              <a:defRPr b="0" lang="uk-UA" sz="1400" strike="noStrike" u="none">
                <a:solidFill>
                  <a:srgbClr val="000000"/>
                </a:solidFill>
                <a:effectLst/>
                <a:uFillTx/>
                <a:latin typeface="Times New Roman"/>
              </a:defRPr>
            </a:lvl1pPr>
          </a:lstStyle>
          <a:p>
            <a:pPr indent="0" algn="ctr">
              <a:buNone/>
            </a:pPr>
            <a:r>
              <a:rPr b="0" lang="uk-UA" sz="1400" strike="noStrike" u="none">
                <a:solidFill>
                  <a:srgbClr val="000000"/>
                </a:solidFill>
                <a:effectLst/>
                <a:uFillTx/>
                <a:latin typeface="Times New Roman"/>
              </a:rPr>
              <a:t>&lt;нижній колонтитул&gt;</a:t>
            </a:r>
            <a:endParaRPr b="0" lang="uk-UA" sz="1400" strike="noStrike" u="none">
              <a:solidFill>
                <a:srgbClr val="000000"/>
              </a:solidFill>
              <a:effectLst/>
              <a:uFillTx/>
              <a:latin typeface="Times New Roman"/>
            </a:endParaRPr>
          </a:p>
        </p:txBody>
      </p:sp>
      <p:sp>
        <p:nvSpPr>
          <p:cNvPr id="68" name="PlaceHolder 4"/>
          <p:cNvSpPr>
            <a:spLocks noGrp="1"/>
          </p:cNvSpPr>
          <p:nvPr>
            <p:ph type="sldNum" idx="25"/>
          </p:nvPr>
        </p:nvSpPr>
        <p:spPr>
          <a:xfrm>
            <a:off x="17221320" y="12751200"/>
            <a:ext cx="5638320" cy="691200"/>
          </a:xfrm>
          <a:prstGeom prst="rect">
            <a:avLst/>
          </a:prstGeom>
          <a:noFill/>
          <a:ln w="0">
            <a:noFill/>
          </a:ln>
        </p:spPr>
        <p:txBody>
          <a:bodyPr lIns="91440" rIns="91440" tIns="45720" bIns="45720" anchor="ctr">
            <a:noAutofit/>
          </a:bodyPr>
          <a:lstStyle>
            <a:lvl1pPr indent="0" defTabSz="457200">
              <a:lnSpc>
                <a:spcPct val="100000"/>
              </a:lnSpc>
              <a:buNone/>
              <a:tabLst>
                <a:tab algn="l" pos="0"/>
              </a:tabLst>
              <a:defRPr b="0" lang="en-US" sz="2400" strike="noStrike" u="none">
                <a:solidFill>
                  <a:schemeClr val="dk1">
                    <a:lumMod val="65000"/>
                    <a:lumOff val="35000"/>
                  </a:schemeClr>
                </a:solidFill>
                <a:effectLst/>
                <a:uFillTx/>
                <a:latin typeface="Gill Sans MT"/>
              </a:defRPr>
            </a:lvl1pPr>
          </a:lstStyle>
          <a:p>
            <a:pPr indent="0" defTabSz="457200">
              <a:lnSpc>
                <a:spcPct val="100000"/>
              </a:lnSpc>
              <a:buNone/>
              <a:tabLst>
                <a:tab algn="l" pos="0"/>
              </a:tabLst>
            </a:pPr>
            <a:fld id="{C88C280D-F7B0-4B61-ABFF-B3E4F06F3B84}" type="slidenum">
              <a:rPr b="0" lang="en-US" sz="2400" strike="noStrike" u="none">
                <a:solidFill>
                  <a:schemeClr val="dk1">
                    <a:lumMod val="65000"/>
                    <a:lumOff val="35000"/>
                  </a:schemeClr>
                </a:solidFill>
                <a:effectLst/>
                <a:uFillTx/>
                <a:latin typeface="Gill Sans MT"/>
              </a:rPr>
              <a:t>&lt;номер&gt;</a:t>
            </a:fld>
            <a:endParaRPr b="0" lang="uk-UA" sz="2400" strike="noStrike" u="none">
              <a:solidFill>
                <a:srgbClr val="000000"/>
              </a:solidFill>
              <a:effectLst/>
              <a:uFillTx/>
              <a:latin typeface="Times New Roman"/>
            </a:endParaRPr>
          </a:p>
        </p:txBody>
      </p:sp>
      <p:sp>
        <p:nvSpPr>
          <p:cNvPr id="69" name="PlaceHolder 5"/>
          <p:cNvSpPr>
            <a:spLocks noGrp="1"/>
          </p:cNvSpPr>
          <p:nvPr>
            <p:ph type="body"/>
          </p:nvPr>
        </p:nvSpPr>
        <p:spPr>
          <a:xfrm>
            <a:off x="1218960" y="3209400"/>
            <a:ext cx="21944880" cy="7954920"/>
          </a:xfrm>
          <a:prstGeom prst="rect">
            <a:avLst/>
          </a:prstGeom>
          <a:noFill/>
          <a:ln w="0">
            <a:noFill/>
          </a:ln>
        </p:spPr>
        <p:txBody>
          <a:bodyPr lIns="0" rIns="0" tIns="0" bIns="0" anchor="t">
            <a:normAutofit/>
          </a:bodyPr>
          <a:p>
            <a:pPr marL="432000" indent="-324000">
              <a:lnSpc>
                <a:spcPct val="110000"/>
              </a:lnSpc>
              <a:spcBef>
                <a:spcPts val="1417"/>
              </a:spcBef>
              <a:buClr>
                <a:srgbClr val="000000"/>
              </a:buClr>
              <a:buSzPct val="45000"/>
              <a:buFont typeface="Wingdings" charset="2"/>
              <a:buChar char=""/>
            </a:pPr>
            <a:r>
              <a:rPr b="0" lang="en-US" sz="4000" strike="noStrike" u="none">
                <a:solidFill>
                  <a:schemeClr val="dk1">
                    <a:lumMod val="65000"/>
                    <a:lumOff val="35000"/>
                  </a:schemeClr>
                </a:solidFill>
                <a:effectLst/>
                <a:uFillTx/>
                <a:latin typeface="Gill Sans MT"/>
              </a:rPr>
              <a:t>Для редагування структури клацніть мишею</a:t>
            </a:r>
            <a:endParaRPr b="0" lang="en-US" sz="4000" strike="noStrike" u="none">
              <a:solidFill>
                <a:schemeClr val="dk1">
                  <a:lumMod val="65000"/>
                  <a:lumOff val="35000"/>
                </a:schemeClr>
              </a:solidFill>
              <a:effectLst/>
              <a:uFillTx/>
              <a:latin typeface="Gill Sans MT"/>
            </a:endParaRPr>
          </a:p>
          <a:p>
            <a:pPr lvl="1" marL="864000" indent="-324000">
              <a:lnSpc>
                <a:spcPct val="110000"/>
              </a:lnSpc>
              <a:spcBef>
                <a:spcPts val="1134"/>
              </a:spcBef>
              <a:buClr>
                <a:srgbClr val="000000"/>
              </a:buClr>
              <a:buSzPct val="75000"/>
              <a:buFont typeface="Symbol" charset="2"/>
              <a:buChar char=""/>
            </a:pPr>
            <a:r>
              <a:rPr b="0" lang="en-US" sz="3200" strike="noStrike" u="none">
                <a:solidFill>
                  <a:schemeClr val="dk1">
                    <a:lumMod val="65000"/>
                    <a:lumOff val="35000"/>
                  </a:schemeClr>
                </a:solidFill>
                <a:effectLst/>
                <a:uFillTx/>
                <a:latin typeface="Gill Sans MT"/>
              </a:rPr>
              <a:t>Другий рівень структури</a:t>
            </a:r>
            <a:endParaRPr b="0" lang="en-US" sz="3200" strike="noStrike" u="none">
              <a:solidFill>
                <a:schemeClr val="dk1">
                  <a:lumMod val="65000"/>
                  <a:lumOff val="35000"/>
                </a:schemeClr>
              </a:solidFill>
              <a:effectLst/>
              <a:uFillTx/>
              <a:latin typeface="Gill Sans MT"/>
            </a:endParaRPr>
          </a:p>
          <a:p>
            <a:pPr lvl="2" marL="1296000" indent="-288000">
              <a:lnSpc>
                <a:spcPct val="110000"/>
              </a:lnSpc>
              <a:spcBef>
                <a:spcPts val="850"/>
              </a:spcBef>
              <a:buClr>
                <a:srgbClr val="000000"/>
              </a:buClr>
              <a:buSzPct val="45000"/>
              <a:buFont typeface="Wingdings" charset="2"/>
              <a:buChar char=""/>
            </a:pPr>
            <a:r>
              <a:rPr b="0" lang="en-US" sz="2800" strike="noStrike" u="none">
                <a:solidFill>
                  <a:schemeClr val="dk1">
                    <a:lumMod val="65000"/>
                    <a:lumOff val="35000"/>
                  </a:schemeClr>
                </a:solidFill>
                <a:effectLst/>
                <a:uFillTx/>
                <a:latin typeface="Gill Sans MT"/>
              </a:rPr>
              <a:t>Третій рівень структури</a:t>
            </a:r>
            <a:endParaRPr b="0" lang="en-US" sz="2800" strike="noStrike" u="none">
              <a:solidFill>
                <a:schemeClr val="dk1">
                  <a:lumMod val="65000"/>
                  <a:lumOff val="35000"/>
                </a:schemeClr>
              </a:solidFill>
              <a:effectLst/>
              <a:uFillTx/>
              <a:latin typeface="Gill Sans MT"/>
            </a:endParaRPr>
          </a:p>
          <a:p>
            <a:pPr lvl="3" marL="1728000" indent="-216000">
              <a:lnSpc>
                <a:spcPct val="110000"/>
              </a:lnSpc>
              <a:spcBef>
                <a:spcPts val="567"/>
              </a:spcBef>
              <a:buClr>
                <a:srgbClr val="000000"/>
              </a:buClr>
              <a:buSzPct val="75000"/>
              <a:buFont typeface="Symbol" charset="2"/>
              <a:buChar char=""/>
            </a:pPr>
            <a:r>
              <a:rPr b="0" lang="en-US" sz="2800" strike="noStrike" u="none">
                <a:solidFill>
                  <a:schemeClr val="dk1">
                    <a:lumMod val="65000"/>
                    <a:lumOff val="35000"/>
                  </a:schemeClr>
                </a:solidFill>
                <a:effectLst/>
                <a:uFillTx/>
                <a:latin typeface="Gill Sans MT"/>
              </a:rPr>
              <a:t>Четвертий рівень структури</a:t>
            </a:r>
            <a:endParaRPr b="0" lang="en-US" sz="2800" strike="noStrike" u="none">
              <a:solidFill>
                <a:schemeClr val="dk1">
                  <a:lumMod val="65000"/>
                  <a:lumOff val="35000"/>
                </a:schemeClr>
              </a:solidFill>
              <a:effectLst/>
              <a:uFillTx/>
              <a:latin typeface="Gill Sans MT"/>
            </a:endParaRPr>
          </a:p>
          <a:p>
            <a:pPr lvl="4" marL="2160000" indent="-216000">
              <a:lnSpc>
                <a:spcPct val="110000"/>
              </a:lnSpc>
              <a:spcBef>
                <a:spcPts val="283"/>
              </a:spcBef>
              <a:buClr>
                <a:srgbClr val="000000"/>
              </a:buClr>
              <a:buSzPct val="45000"/>
              <a:buFont typeface="Wingdings" charset="2"/>
              <a:buChar char=""/>
            </a:pPr>
            <a:r>
              <a:rPr b="0" lang="en-US" sz="2000" strike="noStrike" u="none">
                <a:solidFill>
                  <a:schemeClr val="dk1">
                    <a:lumMod val="65000"/>
                    <a:lumOff val="35000"/>
                  </a:schemeClr>
                </a:solidFill>
                <a:effectLst/>
                <a:uFillTx/>
                <a:latin typeface="Gill Sans MT"/>
              </a:rPr>
              <a:t>П'ятий рівень структури</a:t>
            </a:r>
            <a:endParaRPr b="0" lang="en-US" sz="2000" strike="noStrike" u="none">
              <a:solidFill>
                <a:schemeClr val="dk1">
                  <a:lumMod val="65000"/>
                  <a:lumOff val="35000"/>
                </a:schemeClr>
              </a:solidFill>
              <a:effectLst/>
              <a:uFillTx/>
              <a:latin typeface="Gill Sans MT"/>
            </a:endParaRPr>
          </a:p>
          <a:p>
            <a:pPr lvl="5" marL="2592000" indent="-216000">
              <a:lnSpc>
                <a:spcPct val="110000"/>
              </a:lnSpc>
              <a:spcBef>
                <a:spcPts val="283"/>
              </a:spcBef>
              <a:buClr>
                <a:srgbClr val="000000"/>
              </a:buClr>
              <a:buSzPct val="45000"/>
              <a:buFont typeface="Wingdings" charset="2"/>
              <a:buChar char=""/>
            </a:pPr>
            <a:r>
              <a:rPr b="0" lang="en-US" sz="2000" strike="noStrike" u="none">
                <a:solidFill>
                  <a:schemeClr val="dk1">
                    <a:lumMod val="65000"/>
                    <a:lumOff val="35000"/>
                  </a:schemeClr>
                </a:solidFill>
                <a:effectLst/>
                <a:uFillTx/>
                <a:latin typeface="Gill Sans MT"/>
              </a:rPr>
              <a:t>Шостий рівень структури</a:t>
            </a:r>
            <a:endParaRPr b="0" lang="en-US" sz="2000" strike="noStrike" u="none">
              <a:solidFill>
                <a:schemeClr val="dk1">
                  <a:lumMod val="65000"/>
                  <a:lumOff val="35000"/>
                </a:schemeClr>
              </a:solidFill>
              <a:effectLst/>
              <a:uFillTx/>
              <a:latin typeface="Gill Sans MT"/>
            </a:endParaRPr>
          </a:p>
          <a:p>
            <a:pPr lvl="6" marL="3024000" indent="-216000">
              <a:lnSpc>
                <a:spcPct val="110000"/>
              </a:lnSpc>
              <a:spcBef>
                <a:spcPts val="283"/>
              </a:spcBef>
              <a:buClr>
                <a:srgbClr val="000000"/>
              </a:buClr>
              <a:buSzPct val="45000"/>
              <a:buFont typeface="Wingdings" charset="2"/>
              <a:buChar char=""/>
            </a:pPr>
            <a:r>
              <a:rPr b="0" lang="en-US" sz="2000" strike="noStrike" u="none">
                <a:solidFill>
                  <a:schemeClr val="dk1">
                    <a:lumMod val="65000"/>
                    <a:lumOff val="35000"/>
                  </a:schemeClr>
                </a:solidFill>
                <a:effectLst/>
                <a:uFillTx/>
                <a:latin typeface="Gill Sans MT"/>
              </a:rPr>
              <a:t>Сьомий рівень структури</a:t>
            </a:r>
            <a:endParaRPr b="0" lang="en-US" sz="2000" strike="noStrike" u="none">
              <a:solidFill>
                <a:schemeClr val="dk1">
                  <a:lumMod val="65000"/>
                  <a:lumOff val="35000"/>
                </a:schemeClr>
              </a:solidFill>
              <a:effectLst/>
              <a:uFillTx/>
              <a:latin typeface="Gill Sans MT"/>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6.xml"/>
</Relationships>
</file>

<file path=ppt/slides/_rels/slide10.xml.rels><?xml version="1.0" encoding="UTF-8"?>
<Relationships xmlns="http://schemas.openxmlformats.org/package/2006/relationships"><Relationship Id="rId1" Type="http://schemas.openxmlformats.org/officeDocument/2006/relationships/hyperlink" Target="https://mms.gov.ua/bezbaryernij-prostir" TargetMode="External"/><Relationship Id="rId2" Type="http://schemas.openxmlformats.org/officeDocument/2006/relationships/hyperlink" Target="https://mms.gov.ua/bezbaryernij-prostir" TargetMode="External"/><Relationship Id="rId3" Type="http://schemas.openxmlformats.org/officeDocument/2006/relationships/hyperlink" Target="https://mms.gov.ua/bezbaryernij-prostir" TargetMode="External"/><Relationship Id="rId4" Type="http://schemas.openxmlformats.org/officeDocument/2006/relationships/hyperlink" Target="https://mms.gov.ua/bezbaryernij-prostir" TargetMode="External"/><Relationship Id="rId5" Type="http://schemas.openxmlformats.org/officeDocument/2006/relationships/hyperlink" Target="https://mms.gov.ua/npas/pro-metodychni-rekomendatsii-shchodo-zaprovadzhennia-pryntsypiv-bezbariernosti-pid-chas-nadannia-posluh-u-sferakh-molodizhnoi-polityky-fizychnoi-kultury-i-sportu-utverdzhennia-ukrainskoi-nats" TargetMode="External"/><Relationship Id="rId6" Type="http://schemas.openxmlformats.org/officeDocument/2006/relationships/hyperlink" Target="https://zakon.rada.gov.ua/laws/show/1046-2023-&#1088;#Text" TargetMode="External"/><Relationship Id="rId7" Type="http://schemas.openxmlformats.org/officeDocument/2006/relationships/hyperlink" Target="https://e-construction.gov.ua/files/new_doc/3622203486843700817/2025-04-30/7581de4e-8c74-4f97-ab42-dc6639d54eef.pdf" TargetMode="External"/><Relationship Id="rId8" Type="http://schemas.openxmlformats.org/officeDocument/2006/relationships/hyperlink" Target="https://e-construction.gov.ua/files/new_doc/3622203486843700817/2025-04-30/7581de4e-8c74-4f97-ab42-dc6639d54eef.pdf" TargetMode="External"/><Relationship Id="rId9" Type="http://schemas.openxmlformats.org/officeDocument/2006/relationships/hyperlink" Target="https://e-construction.gov.ua/files/new_doc/3622203486843700817/2025-04-30/7581de4e-8c74-4f97-ab42-dc6639d54eef.pdf" TargetMode="External"/><Relationship Id="rId10" Type="http://schemas.openxmlformats.org/officeDocument/2006/relationships/hyperlink" Target="https://e-construction.gov.ua/files/new_doc/3622203486843700817/2025-04-30/7581de4e-8c74-4f97-ab42-dc6639d54eef.pdf" TargetMode="External"/><Relationship Id="rId11" Type="http://schemas.openxmlformats.org/officeDocument/2006/relationships/hyperlink" Target="https://e-construction.gov.ua/files/new_doc/3622203486843700817/2025-04-30/7581de4e-8c74-4f97-ab42-dc6639d54eef.pdf" TargetMode="External"/><Relationship Id="rId12" Type="http://schemas.openxmlformats.org/officeDocument/2006/relationships/hyperlink" Target="https://e-construction.gov.ua/files/new_doc/3622203486843700817/2025-04-30/7581de4e-8c74-4f97-ab42-dc6639d54eef.pdf" TargetMode="External"/><Relationship Id="rId13" Type="http://schemas.openxmlformats.org/officeDocument/2006/relationships/hyperlink" Target="https://e-construction.gov.ua/files/new_doc/3622203486843700817/2025-04-30/7581de4e-8c74-4f97-ab42-dc6639d54eef.pdf" TargetMode="External"/><Relationship Id="rId14" Type="http://schemas.openxmlformats.org/officeDocument/2006/relationships/hyperlink" Target="https://e-construction.gov.ua/files/new_doc/3622203486843700817/2025-04-30/7581de4e-8c74-4f97-ab42-dc6639d54eef.pdf" TargetMode="External"/><Relationship Id="rId15" Type="http://schemas.openxmlformats.org/officeDocument/2006/relationships/slideLayout" Target="../slideLayouts/slideLayout6.xml"/>
</Relationships>
</file>

<file path=ppt/slides/_rels/slide2.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hyperlink" Target="https://www.msp.gov.ua/about/klyuchovi-napryamy/bezbaryernist" TargetMode="External"/><Relationship Id="rId9"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slideLayout" Target="../slideLayouts/slideLayout5.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slideLayout" Target="../slideLayouts/slideLayout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7.xml.rels><?xml version="1.0" encoding="UTF-8"?>
<Relationships xmlns="http://schemas.openxmlformats.org/package/2006/relationships"><Relationship Id="rId1" Type="http://schemas.openxmlformats.org/officeDocument/2006/relationships/hyperlink" Target="https://e-construction.gov.ua/files/new_doc/3622203486843700817/2025-04-30/7581de4e-8c74-4f97-ab42-dc6639d54eef.pdf" TargetMode="External"/><Relationship Id="rId2" Type="http://schemas.openxmlformats.org/officeDocument/2006/relationships/hyperlink" Target="https://e-construction.gov.ua/files/new_doc/3622203486843700817/2025-04-30/7581de4e-8c74-4f97-ab42-dc6639d54eef.pdf" TargetMode="External"/><Relationship Id="rId3" Type="http://schemas.openxmlformats.org/officeDocument/2006/relationships/slideLayout" Target="../slideLayouts/slideLayout5.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hyperlink" Target="https://e-construction.gov.ua/files/new_doc/3622203486843700817/2025-04-30/7581de4e-8c74-4f97-ab42-dc6639d54eef.pdf" TargetMode="External"/><Relationship Id="rId4" Type="http://schemas.openxmlformats.org/officeDocument/2006/relationships/hyperlink" Target="https://e-construction.gov.ua/files/new_doc/3622203486843700817/2025-04-30/7581de4e-8c74-4f97-ab42-dc6639d54eef.pdf" TargetMode="External"/><Relationship Id="rId5" Type="http://schemas.openxmlformats.org/officeDocument/2006/relationships/slideLayout" Target="../slideLayouts/slideLayout5.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5.png"/><Relationship Id="rId3" Type="http://schemas.openxmlformats.org/officeDocument/2006/relationships/hyperlink" Target="https://e-construction.gov.ua/files/new_doc/3622203486843700817/2025-04-30/7581de4e-8c74-4f97-ab42-dc6639d54eef.pdf" TargetMode="External"/><Relationship Id="rId4" Type="http://schemas.openxmlformats.org/officeDocument/2006/relationships/hyperlink" Target="https://e-construction.gov.ua/files/new_doc/3622203486843700817/2025-04-30/7581de4e-8c74-4f97-ab42-dc6639d54eef.pdf" TargetMode="External"/><Relationship Id="rId5" Type="http://schemas.openxmlformats.org/officeDocument/2006/relationships/slideLayout" Target="../slideLayouts/slideLayou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1"/>
        </a:solidFill>
      </p:bgPr>
    </p:bg>
    <p:spTree>
      <p:nvGrpSpPr>
        <p:cNvPr id="1" name=""/>
        <p:cNvGrpSpPr/>
        <p:nvPr/>
      </p:nvGrpSpPr>
      <p:grpSpPr>
        <a:xfrm>
          <a:off x="0" y="0"/>
          <a:ext cx="0" cy="0"/>
          <a:chOff x="0" y="0"/>
          <a:chExt cx="0" cy="0"/>
        </a:xfrm>
      </p:grpSpPr>
      <p:sp>
        <p:nvSpPr>
          <p:cNvPr id="95" name="Google Shape;89;p1"/>
          <p:cNvSpPr/>
          <p:nvPr/>
        </p:nvSpPr>
        <p:spPr>
          <a:xfrm>
            <a:off x="2714400" y="945360"/>
            <a:ext cx="18954720" cy="817200"/>
          </a:xfrm>
          <a:prstGeom prst="rect">
            <a:avLst/>
          </a:prstGeom>
          <a:noFill/>
          <a:ln w="0">
            <a:noFill/>
          </a:ln>
        </p:spPr>
        <p:style>
          <a:lnRef idx="0"/>
          <a:fillRef idx="0"/>
          <a:effectRef idx="0"/>
          <a:fontRef idx="minor"/>
        </p:style>
        <p:txBody>
          <a:bodyPr lIns="130680" rIns="130680" tIns="130680" bIns="130680" anchor="t">
            <a:spAutoFit/>
          </a:bodyPr>
          <a:p>
            <a:pPr algn="ctr" defTabSz="457200">
              <a:lnSpc>
                <a:spcPct val="100000"/>
              </a:lnSpc>
            </a:pPr>
            <a:r>
              <a:rPr b="0" lang="ru-RU" sz="3600" strike="noStrike" u="none">
                <a:solidFill>
                  <a:srgbClr val="262626"/>
                </a:solidFill>
                <a:effectLst/>
                <a:uFillTx/>
                <a:latin typeface="Gill Sans MT"/>
              </a:rPr>
              <a:t>2025</a:t>
            </a:r>
            <a:endParaRPr b="0" lang="uk-UA" sz="3600" strike="noStrike" u="none">
              <a:solidFill>
                <a:srgbClr val="000000"/>
              </a:solidFill>
              <a:effectLst/>
              <a:uFillTx/>
              <a:latin typeface="Arial"/>
            </a:endParaRPr>
          </a:p>
        </p:txBody>
      </p:sp>
      <p:cxnSp>
        <p:nvCxnSpPr>
          <p:cNvPr id="96" name="Google Shape;90;p1"/>
          <p:cNvCxnSpPr/>
          <p:nvPr/>
        </p:nvCxnSpPr>
        <p:spPr>
          <a:xfrm>
            <a:off x="11253960" y="1953720"/>
            <a:ext cx="1876320" cy="360"/>
          </a:xfrm>
          <a:prstGeom prst="straightConnector1">
            <a:avLst/>
          </a:prstGeom>
          <a:ln w="28575">
            <a:solidFill>
              <a:srgbClr val="243267"/>
            </a:solidFill>
            <a:miter/>
          </a:ln>
        </p:spPr>
      </p:cxnSp>
      <p:sp>
        <p:nvSpPr>
          <p:cNvPr id="97" name="Google Shape;93;p1"/>
          <p:cNvSpPr/>
          <p:nvPr/>
        </p:nvSpPr>
        <p:spPr>
          <a:xfrm>
            <a:off x="9836280" y="12297240"/>
            <a:ext cx="11833200" cy="615240"/>
          </a:xfrm>
          <a:prstGeom prst="rect">
            <a:avLst/>
          </a:prstGeom>
          <a:noFill/>
          <a:ln w="0">
            <a:noFill/>
          </a:ln>
        </p:spPr>
        <p:style>
          <a:lnRef idx="0"/>
          <a:fillRef idx="0"/>
          <a:effectRef idx="0"/>
          <a:fontRef idx="minor"/>
        </p:style>
        <p:txBody>
          <a:bodyPr lIns="182880" rIns="182880" tIns="91440" bIns="91440" anchor="t">
            <a:spAutoFit/>
          </a:bodyPr>
          <a:p>
            <a:pPr algn="ctr" defTabSz="457200">
              <a:lnSpc>
                <a:spcPct val="100000"/>
              </a:lnSpc>
            </a:pPr>
            <a:r>
              <a:rPr b="0" lang="uk-UA" sz="2800" strike="noStrike" u="none">
                <a:solidFill>
                  <a:schemeClr val="lt1"/>
                </a:solidFill>
                <a:effectLst/>
                <a:uFillTx/>
                <a:latin typeface="Gill Sans MT"/>
              </a:rPr>
              <a:t>Міністерство молоді та спорту України</a:t>
            </a:r>
            <a:endParaRPr b="0" lang="uk-UA" sz="2800" strike="noStrike" u="none">
              <a:solidFill>
                <a:srgbClr val="000000"/>
              </a:solidFill>
              <a:effectLst/>
              <a:uFillTx/>
              <a:latin typeface="Arial"/>
            </a:endParaRPr>
          </a:p>
        </p:txBody>
      </p:sp>
      <p:sp>
        <p:nvSpPr>
          <p:cNvPr id="98" name="Google Shape;88;p1"/>
          <p:cNvSpPr/>
          <p:nvPr/>
        </p:nvSpPr>
        <p:spPr>
          <a:xfrm>
            <a:off x="5414760" y="1178640"/>
            <a:ext cx="17655840" cy="9188640"/>
          </a:xfrm>
          <a:prstGeom prst="rect">
            <a:avLst/>
          </a:prstGeom>
          <a:noFill/>
          <a:ln w="0">
            <a:noFill/>
          </a:ln>
        </p:spPr>
        <p:style>
          <a:lnRef idx="0"/>
          <a:fillRef idx="0"/>
          <a:effectRef idx="0"/>
          <a:fontRef idx="minor"/>
        </p:style>
        <p:txBody>
          <a:bodyPr lIns="130680" rIns="130680" tIns="130680" bIns="130680" anchor="t">
            <a:spAutoFit/>
          </a:bodyPr>
          <a:p>
            <a:pPr algn="ctr" defTabSz="457200">
              <a:lnSpc>
                <a:spcPct val="100000"/>
              </a:lnSpc>
            </a:pPr>
            <a:r>
              <a:rPr b="0" lang="ru-RU" sz="7200" strike="noStrike" u="none">
                <a:solidFill>
                  <a:srgbClr val="0070c0"/>
                </a:solidFill>
                <a:effectLst/>
                <a:uFillTx/>
                <a:latin typeface="Gill Sans MT"/>
              </a:rPr>
              <a:t> </a:t>
            </a:r>
            <a:endParaRPr b="0" lang="uk-UA" sz="7200" strike="noStrike" u="none">
              <a:solidFill>
                <a:srgbClr val="000000"/>
              </a:solidFill>
              <a:effectLst/>
              <a:uFillTx/>
              <a:latin typeface="Arial"/>
            </a:endParaRPr>
          </a:p>
          <a:p>
            <a:pPr algn="ctr" defTabSz="457200">
              <a:lnSpc>
                <a:spcPct val="100000"/>
              </a:lnSpc>
            </a:pPr>
            <a:r>
              <a:rPr b="1" lang="ru-RU" sz="7200" strike="noStrike" u="none">
                <a:solidFill>
                  <a:srgbClr val="002060"/>
                </a:solidFill>
                <a:effectLst/>
                <a:uFillTx/>
                <a:latin typeface="docs-Roboto"/>
              </a:rPr>
              <a:t>РЕАЛІЗАЦІЯ </a:t>
            </a:r>
            <a:endParaRPr b="0" lang="uk-UA" sz="7200" strike="noStrike" u="none">
              <a:solidFill>
                <a:srgbClr val="000000"/>
              </a:solidFill>
              <a:effectLst/>
              <a:uFillTx/>
              <a:latin typeface="Arial"/>
            </a:endParaRPr>
          </a:p>
          <a:p>
            <a:pPr algn="ctr" defTabSz="457200">
              <a:lnSpc>
                <a:spcPct val="100000"/>
              </a:lnSpc>
            </a:pPr>
            <a:r>
              <a:rPr b="1" lang="ru-RU" sz="7200" strike="noStrike" u="none">
                <a:solidFill>
                  <a:srgbClr val="002060"/>
                </a:solidFill>
                <a:effectLst/>
                <a:uFillTx/>
                <a:latin typeface="docs-Roboto"/>
              </a:rPr>
              <a:t>НАЦІОНАЛЬН</a:t>
            </a:r>
            <a:r>
              <a:rPr b="1" lang="uk-UA" sz="7200" strike="noStrike" u="none">
                <a:solidFill>
                  <a:srgbClr val="002060"/>
                </a:solidFill>
                <a:effectLst/>
                <a:uFillTx/>
                <a:latin typeface="docs-Roboto"/>
              </a:rPr>
              <a:t>ОЇ</a:t>
            </a:r>
            <a:r>
              <a:rPr b="1" lang="ru-RU" sz="7200" strike="noStrike" u="none">
                <a:solidFill>
                  <a:srgbClr val="002060"/>
                </a:solidFill>
                <a:effectLst/>
                <a:uFillTx/>
                <a:latin typeface="docs-Roboto"/>
              </a:rPr>
              <a:t> СТРАТЕГІЇ ЗІ СТВОРЕННЯ БЕЗБАРʼЄРНОГО ПРОСТОРУ В УКРАЇНІ</a:t>
            </a:r>
            <a:endParaRPr b="0" lang="uk-UA" sz="7200" strike="noStrike" u="none">
              <a:solidFill>
                <a:srgbClr val="000000"/>
              </a:solidFill>
              <a:effectLst/>
              <a:uFillTx/>
              <a:latin typeface="Arial"/>
            </a:endParaRPr>
          </a:p>
          <a:p>
            <a:pPr algn="ctr" defTabSz="457200">
              <a:lnSpc>
                <a:spcPct val="100000"/>
              </a:lnSpc>
            </a:pPr>
            <a:r>
              <a:rPr b="1" lang="ru-RU" sz="7200" strike="noStrike" u="none">
                <a:solidFill>
                  <a:srgbClr val="002060"/>
                </a:solidFill>
                <a:effectLst/>
                <a:uFillTx/>
                <a:latin typeface="docs-Roboto"/>
              </a:rPr>
              <a:t> </a:t>
            </a:r>
            <a:r>
              <a:rPr b="1" i="1" lang="ru-RU" sz="5400" strike="noStrike" u="none">
                <a:solidFill>
                  <a:srgbClr val="002060"/>
                </a:solidFill>
                <a:effectLst/>
                <a:uFillTx/>
                <a:latin typeface="docs-Roboto"/>
              </a:rPr>
              <a:t>у сферах молодіжної політики, фізичної культури і спорту, утвердження української національної та громадянської ідентичності</a:t>
            </a:r>
            <a:endParaRPr b="0" lang="uk-UA" sz="5400" strike="noStrike" u="none">
              <a:solidFill>
                <a:srgbClr val="000000"/>
              </a:solidFill>
              <a:effectLst/>
              <a:uFillTx/>
              <a:latin typeface="Arial"/>
            </a:endParaRPr>
          </a:p>
          <a:p>
            <a:pPr algn="ctr" defTabSz="457200">
              <a:lnSpc>
                <a:spcPct val="100000"/>
              </a:lnSpc>
            </a:pPr>
            <a:endParaRPr b="0" lang="uk-UA" sz="7200" strike="noStrike" u="none">
              <a:solidFill>
                <a:srgbClr val="000000"/>
              </a:solidFill>
              <a:effectLst/>
              <a:uFillTx/>
              <a:latin typeface="Arial"/>
            </a:endParaRPr>
          </a:p>
          <a:p>
            <a:pPr algn="ctr" defTabSz="457200">
              <a:lnSpc>
                <a:spcPct val="100000"/>
              </a:lnSpc>
            </a:pPr>
            <a:endParaRPr b="0" lang="uk-UA" sz="4000" strike="noStrike" u="none">
              <a:solidFill>
                <a:srgbClr val="000000"/>
              </a:solidFill>
              <a:effectLst/>
              <a:uFillTx/>
              <a:latin typeface="Arial"/>
            </a:endParaRPr>
          </a:p>
        </p:txBody>
      </p:sp>
      <p:pic>
        <p:nvPicPr>
          <p:cNvPr id="99" name="Picture 2" descr="Країна без бар'єрів - ГО 〞Громадський рух 〞Соціальна Єдність〞"/>
          <p:cNvPicPr/>
          <p:nvPr/>
        </p:nvPicPr>
        <p:blipFill>
          <a:blip r:embed="rId1"/>
          <a:srcRect l="0" t="24660" r="0" b="29313"/>
          <a:stretch/>
        </p:blipFill>
        <p:spPr>
          <a:xfrm>
            <a:off x="19735920" y="10931760"/>
            <a:ext cx="4304880" cy="198072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1"/>
        </a:solidFill>
      </p:bgPr>
    </p:bg>
    <p:spTree>
      <p:nvGrpSpPr>
        <p:cNvPr id="1" name=""/>
        <p:cNvGrpSpPr/>
        <p:nvPr/>
      </p:nvGrpSpPr>
      <p:grpSpPr>
        <a:xfrm>
          <a:off x="0" y="0"/>
          <a:ext cx="0" cy="0"/>
          <a:chOff x="0" y="0"/>
          <a:chExt cx="0" cy="0"/>
        </a:xfrm>
      </p:grpSpPr>
      <p:sp>
        <p:nvSpPr>
          <p:cNvPr id="148" name="Google Shape;491;p26"/>
          <p:cNvSpPr/>
          <p:nvPr/>
        </p:nvSpPr>
        <p:spPr>
          <a:xfrm>
            <a:off x="5468400" y="7124760"/>
            <a:ext cx="18915120" cy="89280"/>
          </a:xfrm>
          <a:prstGeom prst="rect">
            <a:avLst/>
          </a:prstGeom>
          <a:solidFill>
            <a:schemeClr val="accent1">
              <a:lumMod val="40000"/>
              <a:lumOff val="60000"/>
            </a:schemeClr>
          </a:solidFill>
          <a:ln w="0">
            <a:noFill/>
          </a:ln>
        </p:spPr>
        <p:style>
          <a:lnRef idx="0"/>
          <a:fillRef idx="0"/>
          <a:effectRef idx="0"/>
          <a:fontRef idx="minor"/>
        </p:style>
        <p:txBody>
          <a:bodyPr lIns="182880" rIns="182880" tIns="44640" bIns="44640" anchor="ctr">
            <a:noAutofit/>
          </a:bodyPr>
          <a:p>
            <a:pPr algn="ctr" defTabSz="457200">
              <a:lnSpc>
                <a:spcPct val="100000"/>
              </a:lnSpc>
            </a:pPr>
            <a:endParaRPr b="0" lang="uk-UA" sz="6000" strike="noStrike" u="none">
              <a:solidFill>
                <a:srgbClr val="000000"/>
              </a:solidFill>
              <a:effectLst/>
              <a:uFillTx/>
              <a:latin typeface="Arial"/>
            </a:endParaRPr>
          </a:p>
          <a:p>
            <a:pPr algn="ctr" defTabSz="457200">
              <a:lnSpc>
                <a:spcPct val="100000"/>
              </a:lnSpc>
            </a:pPr>
            <a:endParaRPr b="0" lang="uk-UA" sz="4800" strike="noStrike" u="none">
              <a:solidFill>
                <a:srgbClr val="000000"/>
              </a:solidFill>
              <a:effectLst/>
              <a:uFillTx/>
              <a:latin typeface="Arial"/>
            </a:endParaRPr>
          </a:p>
          <a:p>
            <a:pPr algn="ctr" defTabSz="457200">
              <a:lnSpc>
                <a:spcPct val="100000"/>
              </a:lnSpc>
            </a:pPr>
            <a:endParaRPr b="0" lang="uk-UA" sz="4800" strike="noStrike" u="none">
              <a:solidFill>
                <a:srgbClr val="000000"/>
              </a:solidFill>
              <a:effectLst/>
              <a:uFillTx/>
              <a:latin typeface="Arial"/>
            </a:endParaRPr>
          </a:p>
          <a:p>
            <a:pPr algn="ctr" defTabSz="457200">
              <a:lnSpc>
                <a:spcPct val="100000"/>
              </a:lnSpc>
            </a:pPr>
            <a:endParaRPr b="0" lang="uk-UA" sz="4800" strike="noStrike" u="none">
              <a:solidFill>
                <a:srgbClr val="000000"/>
              </a:solidFill>
              <a:effectLst/>
              <a:uFillTx/>
              <a:latin typeface="Arial"/>
            </a:endParaRPr>
          </a:p>
          <a:p>
            <a:pPr algn="ctr" defTabSz="457200">
              <a:lnSpc>
                <a:spcPct val="100000"/>
              </a:lnSpc>
            </a:pPr>
            <a:endParaRPr b="0" lang="uk-UA" sz="4800" strike="noStrike" u="none">
              <a:solidFill>
                <a:srgbClr val="000000"/>
              </a:solidFill>
              <a:effectLst/>
              <a:uFillTx/>
              <a:latin typeface="Arial"/>
            </a:endParaRPr>
          </a:p>
          <a:p>
            <a:pPr algn="ctr" defTabSz="457200">
              <a:lnSpc>
                <a:spcPct val="100000"/>
              </a:lnSpc>
            </a:pPr>
            <a:r>
              <a:rPr b="1" lang="uk-UA" sz="3200" strike="noStrike" u="sng">
                <a:solidFill>
                  <a:schemeClr val="accent4">
                    <a:lumMod val="50000"/>
                  </a:schemeClr>
                </a:solidFill>
                <a:effectLst/>
                <a:uFillTx/>
                <a:latin typeface="Calibri"/>
                <a:ea typeface="Calibri"/>
                <a:hlinkClick r:id="rId1"/>
              </a:rPr>
              <a:t>Сторінка щодо безбар'єрності на сайті </a:t>
            </a:r>
            <a:r>
              <a:rPr b="1" lang="uk-UA" sz="3200" strike="noStrike" u="sng">
                <a:solidFill>
                  <a:schemeClr val="accent4">
                    <a:lumMod val="50000"/>
                  </a:schemeClr>
                </a:solidFill>
                <a:effectLst/>
                <a:uFillTx/>
                <a:latin typeface="Calibri"/>
                <a:ea typeface="Calibri"/>
                <a:hlinkClick r:id="rId2"/>
              </a:rPr>
              <a:t>Мінмолодьспорту</a:t>
            </a:r>
            <a:r>
              <a:rPr b="1" lang="uk-UA" sz="3200" strike="noStrike" u="sng">
                <a:solidFill>
                  <a:schemeClr val="accent4">
                    <a:lumMod val="50000"/>
                  </a:schemeClr>
                </a:solidFill>
                <a:effectLst/>
                <a:uFillTx/>
                <a:latin typeface="Calibri"/>
                <a:ea typeface="Calibri"/>
                <a:hlinkClick r:id="rId3"/>
              </a:rPr>
              <a:t>:</a:t>
            </a:r>
            <a:endParaRPr b="0" lang="uk-UA" sz="3200" strike="noStrike" u="none">
              <a:solidFill>
                <a:srgbClr val="000000"/>
              </a:solidFill>
              <a:effectLst/>
              <a:uFillTx/>
              <a:latin typeface="Arial"/>
            </a:endParaRPr>
          </a:p>
          <a:p>
            <a:pPr algn="ctr" defTabSz="457200">
              <a:lnSpc>
                <a:spcPct val="100000"/>
              </a:lnSpc>
            </a:pPr>
            <a:r>
              <a:rPr b="0" lang="en-US" sz="3200" strike="noStrike" u="sng">
                <a:solidFill>
                  <a:schemeClr val="accent4">
                    <a:lumMod val="50000"/>
                  </a:schemeClr>
                </a:solidFill>
                <a:effectLst/>
                <a:uFillTx/>
                <a:latin typeface="Calibri"/>
                <a:ea typeface="Calibri"/>
                <a:hlinkClick r:id="rId4"/>
              </a:rPr>
              <a:t>https://mms.gov.ua/bezbaryernij-prostir</a:t>
            </a:r>
            <a:endParaRPr b="0" lang="uk-UA" sz="3200" strike="noStrike" u="none">
              <a:solidFill>
                <a:srgbClr val="000000"/>
              </a:solidFill>
              <a:effectLst/>
              <a:uFillTx/>
              <a:latin typeface="Arial"/>
            </a:endParaRPr>
          </a:p>
          <a:p>
            <a:pPr algn="ctr" defTabSz="457200">
              <a:lnSpc>
                <a:spcPct val="100000"/>
              </a:lnSpc>
            </a:pPr>
            <a:endParaRPr b="0" lang="uk-UA" sz="6000" strike="noStrike" u="none">
              <a:solidFill>
                <a:srgbClr val="000000"/>
              </a:solidFill>
              <a:effectLst/>
              <a:uFillTx/>
              <a:latin typeface="Arial"/>
            </a:endParaRPr>
          </a:p>
          <a:p>
            <a:pPr algn="ctr" defTabSz="457200">
              <a:lnSpc>
                <a:spcPct val="100000"/>
              </a:lnSpc>
            </a:pPr>
            <a:r>
              <a:rPr b="1" lang="ru-RU" sz="3200" strike="noStrike" u="none">
                <a:solidFill>
                  <a:schemeClr val="accent4">
                    <a:lumMod val="50000"/>
                  </a:schemeClr>
                </a:solidFill>
                <a:effectLst/>
                <a:uFillTx/>
                <a:latin typeface="Gill Sans MT"/>
                <a:ea typeface="Calibri"/>
              </a:rPr>
              <a:t>Методичні рекомендації щодо запровадження принципів безбар'єрності </a:t>
            </a:r>
            <a:endParaRPr b="0" lang="uk-UA" sz="3200" strike="noStrike" u="none">
              <a:solidFill>
                <a:srgbClr val="000000"/>
              </a:solidFill>
              <a:effectLst/>
              <a:uFillTx/>
              <a:latin typeface="Arial"/>
            </a:endParaRPr>
          </a:p>
          <a:p>
            <a:pPr algn="ctr" defTabSz="457200">
              <a:lnSpc>
                <a:spcPct val="100000"/>
              </a:lnSpc>
            </a:pPr>
            <a:r>
              <a:rPr b="0" lang="en-US" sz="3200" strike="noStrike" u="sng">
                <a:solidFill>
                  <a:schemeClr val="accent4">
                    <a:lumMod val="50000"/>
                  </a:schemeClr>
                </a:solidFill>
                <a:effectLst/>
                <a:uFillTx/>
                <a:latin typeface="Calibri"/>
                <a:ea typeface="Calibri"/>
                <a:hlinkClick r:id="rId5"/>
              </a:rPr>
              <a:t>https://mms.gov.ua/npas/pro-metodychni-rekomendatsii-shchodo-zaprovadzhennia-pryntsypiv-bezbariernosti-pid-chas-nadannia-posluh-u-sferakh-molodizhnoi-polityky-fizychnoi-kultury-i-sportu-utverdzhennia-ukrainskoi-nats</a:t>
            </a:r>
            <a:endParaRPr b="0" lang="uk-UA" sz="3200" strike="noStrike" u="none">
              <a:solidFill>
                <a:srgbClr val="000000"/>
              </a:solidFill>
              <a:effectLst/>
              <a:uFillTx/>
              <a:latin typeface="Arial"/>
            </a:endParaRPr>
          </a:p>
          <a:p>
            <a:pPr algn="ctr" defTabSz="457200">
              <a:lnSpc>
                <a:spcPct val="100000"/>
              </a:lnSpc>
            </a:pPr>
            <a:endParaRPr b="0" lang="uk-UA" sz="3200" strike="noStrike" u="none">
              <a:solidFill>
                <a:srgbClr val="000000"/>
              </a:solidFill>
              <a:effectLst/>
              <a:uFillTx/>
              <a:latin typeface="Arial"/>
            </a:endParaRPr>
          </a:p>
          <a:p>
            <a:pPr algn="ctr" defTabSz="457200">
              <a:lnSpc>
                <a:spcPct val="100000"/>
              </a:lnSpc>
            </a:pPr>
            <a:endParaRPr b="0" lang="uk-UA" sz="3200" strike="noStrike" u="none">
              <a:solidFill>
                <a:srgbClr val="000000"/>
              </a:solidFill>
              <a:effectLst/>
              <a:uFillTx/>
              <a:latin typeface="Arial"/>
            </a:endParaRPr>
          </a:p>
          <a:p>
            <a:pPr algn="ctr" defTabSz="457200">
              <a:lnSpc>
                <a:spcPct val="100000"/>
              </a:lnSpc>
            </a:pPr>
            <a:r>
              <a:rPr b="1" lang="ru-RU" sz="3200" strike="noStrike" u="none">
                <a:solidFill>
                  <a:schemeClr val="accent4">
                    <a:lumMod val="50000"/>
                  </a:schemeClr>
                </a:solidFill>
                <a:effectLst/>
                <a:uFillTx/>
                <a:latin typeface="Calibri"/>
                <a:ea typeface="Calibri"/>
              </a:rPr>
              <a:t>Рекомендації щодо викладення інформації:</a:t>
            </a:r>
            <a:endParaRPr b="0" lang="uk-UA" sz="3200" strike="noStrike" u="none">
              <a:solidFill>
                <a:srgbClr val="000000"/>
              </a:solidFill>
              <a:effectLst/>
              <a:uFillTx/>
              <a:latin typeface="Arial"/>
            </a:endParaRPr>
          </a:p>
          <a:p>
            <a:pPr algn="ctr" defTabSz="457200">
              <a:lnSpc>
                <a:spcPct val="100000"/>
              </a:lnSpc>
            </a:pPr>
            <a:r>
              <a:rPr b="0" lang="en-US" sz="3200" strike="noStrike" u="sng">
                <a:solidFill>
                  <a:schemeClr val="accent4">
                    <a:lumMod val="50000"/>
                  </a:schemeClr>
                </a:solidFill>
                <a:effectLst/>
                <a:uFillTx/>
                <a:latin typeface="Calibri"/>
                <a:ea typeface="Calibri"/>
                <a:hlinkClick r:id="rId6"/>
              </a:rPr>
              <a:t>https://zakon.rada.gov.ua/laws/show/1046-2023-%D1%80#Text</a:t>
            </a:r>
            <a:endParaRPr b="0" lang="uk-UA" sz="3200" strike="noStrike" u="none">
              <a:solidFill>
                <a:srgbClr val="000000"/>
              </a:solidFill>
              <a:effectLst/>
              <a:uFillTx/>
              <a:latin typeface="Arial"/>
            </a:endParaRPr>
          </a:p>
          <a:p>
            <a:pPr algn="ctr" defTabSz="457200">
              <a:lnSpc>
                <a:spcPct val="100000"/>
              </a:lnSpc>
            </a:pPr>
            <a:endParaRPr b="0" lang="uk-UA" sz="3200" strike="noStrike" u="none">
              <a:solidFill>
                <a:srgbClr val="000000"/>
              </a:solidFill>
              <a:effectLst/>
              <a:uFillTx/>
              <a:latin typeface="Arial"/>
            </a:endParaRPr>
          </a:p>
          <a:p>
            <a:pPr algn="ctr" defTabSz="457200">
              <a:lnSpc>
                <a:spcPct val="100000"/>
              </a:lnSpc>
            </a:pPr>
            <a:r>
              <a:rPr b="1" lang="ru-RU" sz="3200" strike="noStrike" u="sng">
                <a:solidFill>
                  <a:schemeClr val="accent4">
                    <a:lumMod val="50000"/>
                  </a:schemeClr>
                </a:solidFill>
                <a:effectLst/>
                <a:uFillTx/>
                <a:latin typeface="Gill Sans MT"/>
                <a:ea typeface="Calibri"/>
                <a:hlinkClick r:id="rId7"/>
              </a:rPr>
              <a:t>ДБН «</a:t>
            </a:r>
            <a:r>
              <a:rPr b="1" lang="ru-RU" sz="3200" strike="noStrike" u="sng">
                <a:solidFill>
                  <a:schemeClr val="accent4">
                    <a:lumMod val="50000"/>
                  </a:schemeClr>
                </a:solidFill>
                <a:effectLst/>
                <a:uFillTx/>
                <a:latin typeface="Gill Sans MT"/>
                <a:ea typeface="Calibri"/>
                <a:hlinkClick r:id="rId8"/>
              </a:rPr>
              <a:t>Інклюзивність</a:t>
            </a:r>
            <a:r>
              <a:rPr b="1" lang="ru-RU" sz="3200" strike="noStrike" u="sng">
                <a:solidFill>
                  <a:schemeClr val="accent4">
                    <a:lumMod val="50000"/>
                  </a:schemeClr>
                </a:solidFill>
                <a:effectLst/>
                <a:uFillTx/>
                <a:latin typeface="Gill Sans MT"/>
                <a:ea typeface="Calibri"/>
                <a:hlinkClick r:id="rId9"/>
              </a:rPr>
              <a:t> </a:t>
            </a:r>
            <a:r>
              <a:rPr b="1" lang="ru-RU" sz="3200" strike="noStrike" u="sng">
                <a:solidFill>
                  <a:schemeClr val="accent4">
                    <a:lumMod val="50000"/>
                  </a:schemeClr>
                </a:solidFill>
                <a:effectLst/>
                <a:uFillTx/>
                <a:latin typeface="Gill Sans MT"/>
                <a:ea typeface="Calibri"/>
                <a:hlinkClick r:id="rId10"/>
              </a:rPr>
              <a:t>будівель</a:t>
            </a:r>
            <a:r>
              <a:rPr b="1" lang="ru-RU" sz="3200" strike="noStrike" u="sng">
                <a:solidFill>
                  <a:schemeClr val="accent4">
                    <a:lumMod val="50000"/>
                  </a:schemeClr>
                </a:solidFill>
                <a:effectLst/>
                <a:uFillTx/>
                <a:latin typeface="Gill Sans MT"/>
                <a:ea typeface="Calibri"/>
                <a:hlinkClick r:id="rId11"/>
              </a:rPr>
              <a:t> і </a:t>
            </a:r>
            <a:r>
              <a:rPr b="1" lang="ru-RU" sz="3200" strike="noStrike" u="sng">
                <a:solidFill>
                  <a:schemeClr val="accent4">
                    <a:lumMod val="50000"/>
                  </a:schemeClr>
                </a:solidFill>
                <a:effectLst/>
                <a:uFillTx/>
                <a:latin typeface="Gill Sans MT"/>
                <a:ea typeface="Calibri"/>
                <a:hlinkClick r:id="rId12"/>
              </a:rPr>
              <a:t>споруд</a:t>
            </a:r>
            <a:r>
              <a:rPr b="1" lang="ru-RU" sz="3200" strike="noStrike" u="sng">
                <a:solidFill>
                  <a:schemeClr val="accent4">
                    <a:lumMod val="50000"/>
                  </a:schemeClr>
                </a:solidFill>
                <a:effectLst/>
                <a:uFillTx/>
                <a:latin typeface="Gill Sans MT"/>
                <a:ea typeface="Calibri"/>
                <a:hlinkClick r:id="rId13"/>
              </a:rPr>
              <a:t>»</a:t>
            </a:r>
            <a:endParaRPr b="0" lang="uk-UA" sz="3200" strike="noStrike" u="none">
              <a:solidFill>
                <a:srgbClr val="000000"/>
              </a:solidFill>
              <a:effectLst/>
              <a:uFillTx/>
              <a:latin typeface="Arial"/>
            </a:endParaRPr>
          </a:p>
          <a:p>
            <a:pPr algn="ctr" defTabSz="457200">
              <a:lnSpc>
                <a:spcPct val="100000"/>
              </a:lnSpc>
            </a:pPr>
            <a:r>
              <a:rPr b="0" lang="en-US" sz="3200" strike="noStrike" u="sng">
                <a:solidFill>
                  <a:schemeClr val="accent4">
                    <a:lumMod val="50000"/>
                  </a:schemeClr>
                </a:solidFill>
                <a:effectLst/>
                <a:uFillTx/>
                <a:latin typeface="Calibri"/>
                <a:ea typeface="Calibri"/>
                <a:hlinkClick r:id="rId14"/>
              </a:rPr>
              <a:t>https://e-construction.gov.ua/files/new_doc/3622203486843700817/2025-04-30/7581de4e-8c74-4f97-ab42-dc6639d54eef.pdf</a:t>
            </a:r>
            <a:endParaRPr b="0" lang="uk-UA" sz="3200" strike="noStrike" u="none">
              <a:solidFill>
                <a:srgbClr val="000000"/>
              </a:solidFill>
              <a:effectLst/>
              <a:uFillTx/>
              <a:latin typeface="Arial"/>
            </a:endParaRPr>
          </a:p>
          <a:p>
            <a:pPr algn="ctr" defTabSz="457200">
              <a:lnSpc>
                <a:spcPct val="100000"/>
              </a:lnSpc>
            </a:pPr>
            <a:endParaRPr b="0" lang="uk-UA" sz="9600" strike="noStrike" u="none">
              <a:solidFill>
                <a:srgbClr val="000000"/>
              </a:solidFill>
              <a:effectLst/>
              <a:uFillTx/>
              <a:latin typeface="Arial"/>
            </a:endParaRPr>
          </a:p>
          <a:p>
            <a:pPr algn="ctr" defTabSz="457200">
              <a:lnSpc>
                <a:spcPct val="100000"/>
              </a:lnSpc>
            </a:pPr>
            <a:endParaRPr b="0" lang="uk-UA" sz="9600" strike="noStrike" u="none">
              <a:solidFill>
                <a:srgbClr val="000000"/>
              </a:solidFill>
              <a:effectLst/>
              <a:uFillTx/>
              <a:latin typeface="Arial"/>
            </a:endParaRPr>
          </a:p>
          <a:p>
            <a:pPr algn="ctr" defTabSz="457200">
              <a:lnSpc>
                <a:spcPct val="100000"/>
              </a:lnSpc>
            </a:pPr>
            <a:endParaRPr b="0" lang="uk-UA" sz="9600" strike="noStrike" u="none">
              <a:solidFill>
                <a:srgbClr val="000000"/>
              </a:solidFill>
              <a:effectLst/>
              <a:uFillTx/>
              <a:latin typeface="Arial"/>
            </a:endParaRPr>
          </a:p>
          <a:p>
            <a:pPr algn="ctr" defTabSz="457200">
              <a:lnSpc>
                <a:spcPct val="100000"/>
              </a:lnSpc>
            </a:pPr>
            <a:endParaRPr b="0" lang="uk-UA" sz="3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 name="Diagram1"/>
          <p:cNvGraphicFramePr/>
          <p:nvPr>
            <p:extLst>
              <p:ext uri="{D42A27DB-BD31-4B8C-83A1-F6EECF244321}">
                <p14:modId xmlns:p14="http://schemas.microsoft.com/office/powerpoint/2010/main" val="2086633049"/>
              </p:ext>
            </p:extLst>
          </p:nvPr>
        </p:nvGraphicFramePr>
        <p:xfrm>
          <a:off x="592920" y="2523960"/>
          <a:ext cx="13484880" cy="107197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0" name="TextBox 6"/>
          <p:cNvSpPr/>
          <p:nvPr/>
        </p:nvSpPr>
        <p:spPr>
          <a:xfrm>
            <a:off x="5334120" y="1260720"/>
            <a:ext cx="14796720" cy="15692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tabLst>
                <a:tab algn="l" pos="0"/>
              </a:tabLst>
            </a:pPr>
            <a:r>
              <a:rPr b="1" lang="uk-UA" sz="4800" strike="noStrike" u="none">
                <a:solidFill>
                  <a:srgbClr val="002060"/>
                </a:solidFill>
                <a:effectLst/>
                <a:uFillTx/>
                <a:latin typeface="Gill Sans MT"/>
              </a:rPr>
              <a:t>НОРМАТИВНО-ПРАВОВІ АКТИ ПО НАПРЯМКУ БЕЗБАРʼЄРНОСТІ</a:t>
            </a:r>
            <a:endParaRPr b="0" lang="uk-UA" sz="4800" strike="noStrike" u="none">
              <a:solidFill>
                <a:srgbClr val="000000"/>
              </a:solidFill>
              <a:effectLst/>
              <a:uFillTx/>
              <a:latin typeface="Arial"/>
            </a:endParaRPr>
          </a:p>
        </p:txBody>
      </p:sp>
      <p:pic>
        <p:nvPicPr>
          <p:cNvPr id="101" name="Google Shape;258;g2032df2601c_6_0" descr="Signing the contract free icon"/>
          <p:cNvPicPr/>
          <p:nvPr/>
        </p:nvPicPr>
        <p:blipFill>
          <a:blip r:embed="rId6"/>
          <a:stretch/>
        </p:blipFill>
        <p:spPr>
          <a:xfrm>
            <a:off x="3448800" y="181080"/>
            <a:ext cx="1884960" cy="1884960"/>
          </a:xfrm>
          <a:prstGeom prst="rect">
            <a:avLst/>
          </a:prstGeom>
          <a:noFill/>
          <a:ln w="0">
            <a:noFill/>
          </a:ln>
        </p:spPr>
      </p:pic>
      <p:pic>
        <p:nvPicPr>
          <p:cNvPr id="102" name="Рисунок 9" descr=""/>
          <p:cNvPicPr/>
          <p:nvPr/>
        </p:nvPicPr>
        <p:blipFill>
          <a:blip r:embed="rId7"/>
          <a:stretch/>
        </p:blipFill>
        <p:spPr>
          <a:xfrm>
            <a:off x="15099120" y="4464000"/>
            <a:ext cx="8476200" cy="5619960"/>
          </a:xfrm>
          <a:prstGeom prst="rect">
            <a:avLst/>
          </a:prstGeom>
          <a:noFill/>
          <a:ln w="0">
            <a:noFill/>
          </a:ln>
        </p:spPr>
      </p:pic>
      <p:sp>
        <p:nvSpPr>
          <p:cNvPr id="103" name="TextBox 15"/>
          <p:cNvSpPr/>
          <p:nvPr/>
        </p:nvSpPr>
        <p:spPr>
          <a:xfrm>
            <a:off x="15450120" y="3795480"/>
            <a:ext cx="12886920" cy="30744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1800" strike="noStrike" u="sng">
                <a:solidFill>
                  <a:schemeClr val="dk1"/>
                </a:solidFill>
                <a:effectLst/>
                <a:uFillTx/>
                <a:latin typeface="Gill Sans MT"/>
                <a:hlinkClick r:id="rId8"/>
              </a:rPr>
              <a:t>https://www.msp.gov.ua/about/klyuchovi-napryamy/bezbaryernist</a:t>
            </a:r>
            <a:r>
              <a:rPr b="0" lang="uk-UA" sz="1800" strike="noStrike" u="none">
                <a:solidFill>
                  <a:schemeClr val="dk1"/>
                </a:solidFill>
                <a:effectLst/>
                <a:uFillTx/>
                <a:latin typeface="Gill Sans MT"/>
              </a:rPr>
              <a:t> </a:t>
            </a:r>
            <a:endParaRPr b="0" lang="uk-UA"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04" name="PlaceHolder 1"/>
          <p:cNvSpPr>
            <a:spLocks noGrp="1"/>
          </p:cNvSpPr>
          <p:nvPr>
            <p:ph type="sldNum" idx="35"/>
          </p:nvPr>
        </p:nvSpPr>
        <p:spPr>
          <a:xfrm>
            <a:off x="17938800" y="12458160"/>
            <a:ext cx="5233320" cy="729720"/>
          </a:xfrm>
          <a:prstGeom prst="rect">
            <a:avLst/>
          </a:prstGeom>
          <a:noFill/>
          <a:ln w="0">
            <a:noFill/>
          </a:ln>
        </p:spPr>
        <p:txBody>
          <a:bodyPr lIns="182880" rIns="182880" tIns="91440" bIns="91440" anchor="ctr">
            <a:noAutofit/>
          </a:bodyPr>
          <a:lstStyle>
            <a:lvl1pPr indent="0" algn="r" defTabSz="457200">
              <a:lnSpc>
                <a:spcPct val="100000"/>
              </a:lnSpc>
              <a:buNone/>
              <a:tabLst>
                <a:tab algn="l" pos="0"/>
              </a:tabLst>
              <a:defRPr b="0" lang="uk-UA" sz="2400" strike="noStrike" u="none">
                <a:solidFill>
                  <a:schemeClr val="dk1">
                    <a:lumMod val="65000"/>
                    <a:lumOff val="35000"/>
                  </a:schemeClr>
                </a:solidFill>
                <a:effectLst/>
                <a:uFillTx/>
                <a:latin typeface="Impact"/>
              </a:defRPr>
            </a:lvl1pPr>
          </a:lstStyle>
          <a:p>
            <a:pPr indent="0" algn="r" defTabSz="457200">
              <a:lnSpc>
                <a:spcPct val="100000"/>
              </a:lnSpc>
              <a:buNone/>
              <a:tabLst>
                <a:tab algn="l" pos="0"/>
              </a:tabLst>
            </a:pPr>
            <a:fld id="{5257DE90-0308-4602-8CF6-47BAEF2D096D}" type="slidenum">
              <a:rPr b="0" lang="uk-UA" sz="2400" strike="noStrike" u="none">
                <a:solidFill>
                  <a:schemeClr val="dk1">
                    <a:lumMod val="65000"/>
                    <a:lumOff val="35000"/>
                  </a:schemeClr>
                </a:solidFill>
                <a:effectLst/>
                <a:uFillTx/>
                <a:latin typeface="Impact"/>
              </a:rPr>
              <a:t>&lt;номер&gt;</a:t>
            </a:fld>
            <a:endParaRPr b="0" lang="uk-UA" sz="2400" strike="noStrike" u="none">
              <a:solidFill>
                <a:srgbClr val="000000"/>
              </a:solidFill>
              <a:effectLst/>
              <a:uFillTx/>
              <a:latin typeface="Times New Roman"/>
            </a:endParaRPr>
          </a:p>
        </p:txBody>
      </p:sp>
      <p:sp>
        <p:nvSpPr>
          <p:cNvPr id="105" name="Google Shape;236;p23"/>
          <p:cNvSpPr/>
          <p:nvPr/>
        </p:nvSpPr>
        <p:spPr>
          <a:xfrm>
            <a:off x="4010040" y="580320"/>
            <a:ext cx="6760800" cy="2219400"/>
          </a:xfrm>
          <a:prstGeom prst="rect">
            <a:avLst/>
          </a:prstGeom>
          <a:noFill/>
          <a:ln w="0">
            <a:noFill/>
          </a:ln>
        </p:spPr>
        <p:style>
          <a:lnRef idx="0"/>
          <a:fillRef idx="0"/>
          <a:effectRef idx="0"/>
          <a:fontRef idx="minor"/>
        </p:style>
        <p:txBody>
          <a:bodyPr lIns="180000" rIns="182880" tIns="91440" bIns="91440" anchor="t">
            <a:noAutofit/>
          </a:bodyPr>
          <a:p>
            <a:pPr algn="ctr" defTabSz="457200">
              <a:lnSpc>
                <a:spcPct val="100000"/>
              </a:lnSpc>
              <a:tabLst>
                <a:tab algn="l" pos="0"/>
              </a:tabLst>
            </a:pPr>
            <a:r>
              <a:rPr b="1" lang="uk-UA" sz="4800" strike="noStrike" u="none">
                <a:solidFill>
                  <a:srgbClr val="002060"/>
                </a:solidFill>
                <a:effectLst/>
                <a:uFillTx/>
                <a:latin typeface="Arial"/>
                <a:ea typeface="Open Sans"/>
              </a:rPr>
              <a:t>6 НАПРЯМКІВ </a:t>
            </a:r>
            <a:br>
              <a:rPr sz="4800"/>
            </a:br>
            <a:r>
              <a:rPr b="1" lang="uk-UA" sz="4800" strike="noStrike" u="none">
                <a:solidFill>
                  <a:srgbClr val="002060"/>
                </a:solidFill>
                <a:effectLst/>
                <a:uFillTx/>
                <a:latin typeface="Arial"/>
                <a:ea typeface="Open Sans"/>
              </a:rPr>
              <a:t>СТРАТЕГІЇ БЕЗБАР’ЄРНОСТІ</a:t>
            </a:r>
            <a:endParaRPr b="0" lang="uk-UA" sz="4800" strike="noStrike" u="none">
              <a:solidFill>
                <a:srgbClr val="000000"/>
              </a:solidFill>
              <a:effectLst/>
              <a:uFillTx/>
              <a:latin typeface="Arial"/>
            </a:endParaRPr>
          </a:p>
          <a:p>
            <a:pPr algn="ctr" defTabSz="457200">
              <a:lnSpc>
                <a:spcPct val="100000"/>
              </a:lnSpc>
              <a:tabLst>
                <a:tab algn="l" pos="0"/>
              </a:tabLst>
            </a:pPr>
            <a:endParaRPr b="0" lang="uk-UA" sz="4800" strike="noStrike" u="none">
              <a:solidFill>
                <a:srgbClr val="000000"/>
              </a:solidFill>
              <a:effectLst/>
              <a:uFillTx/>
              <a:latin typeface="Arial"/>
            </a:endParaRPr>
          </a:p>
        </p:txBody>
      </p:sp>
      <p:pic>
        <p:nvPicPr>
          <p:cNvPr id="106" name="Google Shape;238;p23" descr=""/>
          <p:cNvPicPr/>
          <p:nvPr/>
        </p:nvPicPr>
        <p:blipFill>
          <a:blip r:embed="rId1"/>
          <a:stretch/>
        </p:blipFill>
        <p:spPr>
          <a:xfrm>
            <a:off x="2229480" y="3162240"/>
            <a:ext cx="11619360" cy="10275480"/>
          </a:xfrm>
          <a:prstGeom prst="rect">
            <a:avLst/>
          </a:prstGeom>
          <a:noFill/>
          <a:ln w="0">
            <a:noFill/>
          </a:ln>
        </p:spPr>
      </p:pic>
      <p:sp>
        <p:nvSpPr>
          <p:cNvPr id="107" name="TextBox 15"/>
          <p:cNvSpPr/>
          <p:nvPr/>
        </p:nvSpPr>
        <p:spPr>
          <a:xfrm>
            <a:off x="15582960" y="1151640"/>
            <a:ext cx="9166680" cy="8305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1" lang="uk-UA" sz="4800" strike="noStrike" u="none">
                <a:solidFill>
                  <a:srgbClr val="002060"/>
                </a:solidFill>
                <a:effectLst/>
                <a:uFillTx/>
                <a:latin typeface="Arial"/>
              </a:rPr>
              <a:t>Цільові групи</a:t>
            </a:r>
            <a:endParaRPr b="0" lang="uk-UA" sz="4800" strike="noStrike" u="none">
              <a:solidFill>
                <a:srgbClr val="000000"/>
              </a:solidFill>
              <a:effectLst/>
              <a:uFillTx/>
              <a:latin typeface="Arial"/>
            </a:endParaRPr>
          </a:p>
        </p:txBody>
      </p:sp>
      <p:pic>
        <p:nvPicPr>
          <p:cNvPr id="108" name="Picture 10" descr=""/>
          <p:cNvPicPr/>
          <p:nvPr/>
        </p:nvPicPr>
        <p:blipFill>
          <a:blip r:embed="rId2"/>
          <a:stretch/>
        </p:blipFill>
        <p:spPr>
          <a:xfrm>
            <a:off x="14250960" y="2800080"/>
            <a:ext cx="1331640" cy="1280880"/>
          </a:xfrm>
          <a:prstGeom prst="rect">
            <a:avLst/>
          </a:prstGeom>
          <a:noFill/>
          <a:ln w="0">
            <a:noFill/>
          </a:ln>
        </p:spPr>
      </p:pic>
      <p:sp>
        <p:nvSpPr>
          <p:cNvPr id="109" name="TextBox 2"/>
          <p:cNvSpPr/>
          <p:nvPr/>
        </p:nvSpPr>
        <p:spPr>
          <a:xfrm>
            <a:off x="16411680" y="2758320"/>
            <a:ext cx="6760800" cy="13230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4000" strike="noStrike" u="none">
                <a:solidFill>
                  <a:srgbClr val="002060"/>
                </a:solidFill>
                <a:effectLst/>
                <a:uFillTx/>
                <a:latin typeface="Gill Sans MT"/>
              </a:rPr>
              <a:t>Люди з інвалідністю та тимчасовими порушеннями</a:t>
            </a:r>
            <a:endParaRPr b="0" lang="uk-UA" sz="4000" strike="noStrike" u="none">
              <a:solidFill>
                <a:srgbClr val="000000"/>
              </a:solidFill>
              <a:effectLst/>
              <a:uFillTx/>
              <a:latin typeface="Arial"/>
            </a:endParaRPr>
          </a:p>
        </p:txBody>
      </p:sp>
      <p:pic>
        <p:nvPicPr>
          <p:cNvPr id="110" name="Picture 12" descr=""/>
          <p:cNvPicPr/>
          <p:nvPr/>
        </p:nvPicPr>
        <p:blipFill>
          <a:blip r:embed="rId3"/>
          <a:stretch/>
        </p:blipFill>
        <p:spPr>
          <a:xfrm>
            <a:off x="14250960" y="4694040"/>
            <a:ext cx="1917720" cy="1221120"/>
          </a:xfrm>
          <a:prstGeom prst="rect">
            <a:avLst/>
          </a:prstGeom>
          <a:noFill/>
          <a:ln w="0">
            <a:noFill/>
          </a:ln>
        </p:spPr>
      </p:pic>
      <p:sp>
        <p:nvSpPr>
          <p:cNvPr id="111" name="TextBox 4"/>
          <p:cNvSpPr/>
          <p:nvPr/>
        </p:nvSpPr>
        <p:spPr>
          <a:xfrm>
            <a:off x="16338960" y="4643280"/>
            <a:ext cx="7435080" cy="19386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uk-UA" sz="4000" strike="noStrike" u="none">
                <a:solidFill>
                  <a:srgbClr val="002060"/>
                </a:solidFill>
                <a:effectLst/>
                <a:uFillTx/>
                <a:latin typeface="Gill Sans MT"/>
              </a:rPr>
              <a:t>Люди, які постраждали внаслідок російсько-української війни</a:t>
            </a:r>
            <a:endParaRPr b="0" lang="uk-UA" sz="4000" strike="noStrike" u="none">
              <a:solidFill>
                <a:srgbClr val="000000"/>
              </a:solidFill>
              <a:effectLst/>
              <a:uFillTx/>
              <a:latin typeface="Arial"/>
            </a:endParaRPr>
          </a:p>
        </p:txBody>
      </p:sp>
      <p:pic>
        <p:nvPicPr>
          <p:cNvPr id="112" name="Picture 16" descr=""/>
          <p:cNvPicPr/>
          <p:nvPr/>
        </p:nvPicPr>
        <p:blipFill>
          <a:blip r:embed="rId4"/>
          <a:stretch/>
        </p:blipFill>
        <p:spPr>
          <a:xfrm>
            <a:off x="14250960" y="6858000"/>
            <a:ext cx="1325520" cy="1309680"/>
          </a:xfrm>
          <a:prstGeom prst="rect">
            <a:avLst/>
          </a:prstGeom>
          <a:noFill/>
          <a:ln w="0">
            <a:noFill/>
          </a:ln>
        </p:spPr>
      </p:pic>
      <p:sp>
        <p:nvSpPr>
          <p:cNvPr id="113" name="TextBox 6"/>
          <p:cNvSpPr/>
          <p:nvPr/>
        </p:nvSpPr>
        <p:spPr>
          <a:xfrm>
            <a:off x="16169040" y="7179480"/>
            <a:ext cx="8196840" cy="7074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uk-UA" sz="4000" strike="noStrike" u="none">
                <a:solidFill>
                  <a:srgbClr val="002060"/>
                </a:solidFill>
                <a:effectLst/>
                <a:uFillTx/>
                <a:latin typeface="Gill Sans MT"/>
              </a:rPr>
              <a:t>Батьки з дітьми з інвалідністю</a:t>
            </a:r>
            <a:endParaRPr b="0" lang="uk-UA" sz="4000" strike="noStrike" u="none">
              <a:solidFill>
                <a:srgbClr val="000000"/>
              </a:solidFill>
              <a:effectLst/>
              <a:uFillTx/>
              <a:latin typeface="Arial"/>
            </a:endParaRPr>
          </a:p>
        </p:txBody>
      </p:sp>
      <p:pic>
        <p:nvPicPr>
          <p:cNvPr id="114" name="Picture 18" descr=""/>
          <p:cNvPicPr/>
          <p:nvPr/>
        </p:nvPicPr>
        <p:blipFill>
          <a:blip r:embed="rId5"/>
          <a:stretch/>
        </p:blipFill>
        <p:spPr>
          <a:xfrm>
            <a:off x="14373360" y="8967600"/>
            <a:ext cx="1670400" cy="1333080"/>
          </a:xfrm>
          <a:prstGeom prst="rect">
            <a:avLst/>
          </a:prstGeom>
          <a:noFill/>
          <a:ln w="0">
            <a:noFill/>
          </a:ln>
        </p:spPr>
      </p:pic>
      <p:sp>
        <p:nvSpPr>
          <p:cNvPr id="115" name="TextBox 8"/>
          <p:cNvSpPr/>
          <p:nvPr/>
        </p:nvSpPr>
        <p:spPr>
          <a:xfrm>
            <a:off x="16169040" y="9151560"/>
            <a:ext cx="6967080" cy="7074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uk-UA" sz="4000" strike="noStrike" u="none">
                <a:solidFill>
                  <a:srgbClr val="002060"/>
                </a:solidFill>
                <a:effectLst/>
                <a:uFillTx/>
                <a:latin typeface="Gill Sans MT"/>
              </a:rPr>
              <a:t>Люди старшого віку</a:t>
            </a:r>
            <a:endParaRPr b="0" lang="uk-UA" sz="4000" strike="noStrike" u="none">
              <a:solidFill>
                <a:srgbClr val="000000"/>
              </a:solidFill>
              <a:effectLst/>
              <a:uFillTx/>
              <a:latin typeface="Arial"/>
            </a:endParaRPr>
          </a:p>
        </p:txBody>
      </p:sp>
      <p:pic>
        <p:nvPicPr>
          <p:cNvPr id="116" name="Picture 24" descr=""/>
          <p:cNvPicPr/>
          <p:nvPr/>
        </p:nvPicPr>
        <p:blipFill>
          <a:blip r:embed="rId6"/>
          <a:stretch/>
        </p:blipFill>
        <p:spPr>
          <a:xfrm>
            <a:off x="14507280" y="11100600"/>
            <a:ext cx="1069200" cy="1422360"/>
          </a:xfrm>
          <a:prstGeom prst="rect">
            <a:avLst/>
          </a:prstGeom>
          <a:noFill/>
          <a:ln w="0">
            <a:noFill/>
          </a:ln>
        </p:spPr>
      </p:pic>
      <p:sp>
        <p:nvSpPr>
          <p:cNvPr id="117" name="TextBox 10"/>
          <p:cNvSpPr/>
          <p:nvPr/>
        </p:nvSpPr>
        <p:spPr>
          <a:xfrm>
            <a:off x="16169040" y="11458080"/>
            <a:ext cx="2929320" cy="7074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uk-UA" sz="4000" strike="noStrike" u="none">
                <a:solidFill>
                  <a:srgbClr val="002060"/>
                </a:solidFill>
                <a:effectLst/>
                <a:uFillTx/>
                <a:latin typeface="Gill Sans MT"/>
              </a:rPr>
              <a:t>Жінки</a:t>
            </a:r>
            <a:endParaRPr b="0" lang="uk-UA" sz="4000" strike="noStrike" u="none">
              <a:solidFill>
                <a:srgbClr val="000000"/>
              </a:solidFill>
              <a:effectLst/>
              <a:uFillTx/>
              <a:latin typeface="Arial"/>
            </a:endParaRPr>
          </a:p>
        </p:txBody>
      </p:sp>
      <p:sp>
        <p:nvSpPr>
          <p:cNvPr id="118" name="TextBox 11"/>
          <p:cNvSpPr/>
          <p:nvPr/>
        </p:nvSpPr>
        <p:spPr>
          <a:xfrm>
            <a:off x="16169040" y="12115440"/>
            <a:ext cx="12848400" cy="7074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0" lang="uk-UA" sz="4000" strike="noStrike" u="none">
                <a:solidFill>
                  <a:srgbClr val="002060"/>
                </a:solidFill>
                <a:effectLst/>
                <a:uFillTx/>
                <a:latin typeface="Gill Sans MT"/>
              </a:rPr>
              <a:t>Молодь</a:t>
            </a:r>
            <a:endParaRPr b="0" lang="uk-UA" sz="4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19" name="Google Shape;226;p22"/>
          <p:cNvSpPr/>
          <p:nvPr/>
        </p:nvSpPr>
        <p:spPr>
          <a:xfrm>
            <a:off x="3031200" y="66240"/>
            <a:ext cx="16580520" cy="1936080"/>
          </a:xfrm>
          <a:prstGeom prst="rect">
            <a:avLst/>
          </a:prstGeom>
          <a:noFill/>
          <a:ln w="0">
            <a:noFill/>
          </a:ln>
        </p:spPr>
        <p:style>
          <a:lnRef idx="0"/>
          <a:fillRef idx="0"/>
          <a:effectRef idx="0"/>
          <a:fontRef idx="minor"/>
        </p:style>
        <p:txBody>
          <a:bodyPr lIns="243720" rIns="243720" tIns="243720" bIns="243720" anchor="ctr">
            <a:noAutofit/>
          </a:bodyPr>
          <a:p>
            <a:pPr algn="ctr" defTabSz="457200">
              <a:lnSpc>
                <a:spcPct val="100000"/>
              </a:lnSpc>
              <a:spcBef>
                <a:spcPts val="3699"/>
              </a:spcBef>
              <a:spcAft>
                <a:spcPts val="1100"/>
              </a:spcAft>
              <a:tabLst>
                <a:tab algn="l" pos="0"/>
              </a:tabLst>
            </a:pPr>
            <a:r>
              <a:rPr b="0" lang="uk-UA" sz="4800" strike="noStrike" u="none">
                <a:solidFill>
                  <a:srgbClr val="002060"/>
                </a:solidFill>
                <a:effectLst/>
                <a:uFillTx/>
                <a:latin typeface="Impact"/>
                <a:ea typeface="Open Sans"/>
              </a:rPr>
              <a:t>НАЦІОНАЛЬНА СТРАТЕГІЯ ЗІ СТВОРЕННЯ БЕЗБАР’ЄРНОГО ПРОСТОРУ В УКРАЇНІ ДО 2030 РОКУ</a:t>
            </a:r>
            <a:endParaRPr b="0" lang="uk-UA" sz="4800" strike="noStrike" u="none">
              <a:solidFill>
                <a:srgbClr val="000000"/>
              </a:solidFill>
              <a:effectLst/>
              <a:uFillTx/>
              <a:latin typeface="Arial"/>
            </a:endParaRPr>
          </a:p>
        </p:txBody>
      </p:sp>
      <p:sp>
        <p:nvSpPr>
          <p:cNvPr id="120" name="TextBox 2"/>
          <p:cNvSpPr/>
          <p:nvPr/>
        </p:nvSpPr>
        <p:spPr>
          <a:xfrm>
            <a:off x="3765240" y="2857680"/>
            <a:ext cx="20295720" cy="2554200"/>
          </a:xfrm>
          <a:prstGeom prst="rect">
            <a:avLst/>
          </a:prstGeom>
          <a:noFill/>
          <a:ln w="0">
            <a:noFill/>
          </a:ln>
        </p:spPr>
        <p:style>
          <a:lnRef idx="0"/>
          <a:fillRef idx="0"/>
          <a:effectRef idx="0"/>
          <a:fontRef idx="minor"/>
        </p:style>
        <p:txBody>
          <a:bodyPr lIns="90000" rIns="90000" tIns="45000" bIns="45000" anchor="t">
            <a:spAutoFit/>
          </a:bodyPr>
          <a:p>
            <a:pPr algn="just" defTabSz="457200">
              <a:lnSpc>
                <a:spcPct val="100000"/>
              </a:lnSpc>
            </a:pPr>
            <a:r>
              <a:rPr b="1" lang="uk-UA" sz="4000" strike="noStrike" u="none">
                <a:solidFill>
                  <a:srgbClr val="002060"/>
                </a:solidFill>
                <a:effectLst/>
                <a:uFillTx/>
                <a:latin typeface="Gill Sans MT"/>
              </a:rPr>
              <a:t>Стратегія безбар’єрності спрямована на забезпечення доступності й адаптивності за такими напрямами:</a:t>
            </a:r>
            <a:endParaRPr b="0" lang="uk-UA" sz="4000" strike="noStrike" u="none">
              <a:solidFill>
                <a:srgbClr val="000000"/>
              </a:solidFill>
              <a:effectLst/>
              <a:uFillTx/>
              <a:latin typeface="Arial"/>
            </a:endParaRPr>
          </a:p>
          <a:p>
            <a:pPr algn="just" defTabSz="457200">
              <a:lnSpc>
                <a:spcPct val="100000"/>
              </a:lnSpc>
            </a:pPr>
            <a:br>
              <a:rPr sz="4000"/>
            </a:br>
            <a:endParaRPr b="0" lang="uk-UA" sz="4000" strike="noStrike" u="none">
              <a:solidFill>
                <a:srgbClr val="000000"/>
              </a:solidFill>
              <a:effectLst/>
              <a:uFillTx/>
              <a:latin typeface="Arial"/>
            </a:endParaRPr>
          </a:p>
        </p:txBody>
      </p:sp>
      <p:pic>
        <p:nvPicPr>
          <p:cNvPr id="121" name="Picture 2" descr=""/>
          <p:cNvPicPr/>
          <p:nvPr/>
        </p:nvPicPr>
        <p:blipFill>
          <a:blip r:embed="rId1"/>
          <a:stretch/>
        </p:blipFill>
        <p:spPr>
          <a:xfrm>
            <a:off x="5292720" y="4527720"/>
            <a:ext cx="1768320" cy="1768320"/>
          </a:xfrm>
          <a:prstGeom prst="rect">
            <a:avLst/>
          </a:prstGeom>
          <a:noFill/>
          <a:ln w="0">
            <a:noFill/>
          </a:ln>
        </p:spPr>
      </p:pic>
      <p:sp>
        <p:nvSpPr>
          <p:cNvPr id="122" name="TextBox 4"/>
          <p:cNvSpPr/>
          <p:nvPr/>
        </p:nvSpPr>
        <p:spPr>
          <a:xfrm>
            <a:off x="8480160" y="4555080"/>
            <a:ext cx="2716200" cy="7074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4000" strike="noStrike" u="none">
                <a:solidFill>
                  <a:srgbClr val="002060"/>
                </a:solidFill>
                <a:effectLst/>
                <a:uFillTx/>
                <a:latin typeface="Gill Sans MT"/>
              </a:rPr>
              <a:t>простори</a:t>
            </a:r>
            <a:endParaRPr b="0" lang="uk-UA" sz="4000" strike="noStrike" u="none">
              <a:solidFill>
                <a:srgbClr val="000000"/>
              </a:solidFill>
              <a:effectLst/>
              <a:uFillTx/>
              <a:latin typeface="Arial"/>
            </a:endParaRPr>
          </a:p>
        </p:txBody>
      </p:sp>
      <p:pic>
        <p:nvPicPr>
          <p:cNvPr id="123" name="Picture 4" descr=""/>
          <p:cNvPicPr/>
          <p:nvPr/>
        </p:nvPicPr>
        <p:blipFill>
          <a:blip r:embed="rId2"/>
          <a:stretch/>
        </p:blipFill>
        <p:spPr>
          <a:xfrm>
            <a:off x="5146560" y="8674920"/>
            <a:ext cx="1914480" cy="1755720"/>
          </a:xfrm>
          <a:prstGeom prst="rect">
            <a:avLst/>
          </a:prstGeom>
          <a:noFill/>
          <a:ln w="0">
            <a:noFill/>
          </a:ln>
        </p:spPr>
      </p:pic>
      <p:sp>
        <p:nvSpPr>
          <p:cNvPr id="124" name="TextBox 6"/>
          <p:cNvSpPr/>
          <p:nvPr/>
        </p:nvSpPr>
        <p:spPr>
          <a:xfrm>
            <a:off x="8249040" y="9199080"/>
            <a:ext cx="3178080" cy="7074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4000" strike="noStrike" u="none">
                <a:solidFill>
                  <a:srgbClr val="002060"/>
                </a:solidFill>
                <a:effectLst/>
                <a:uFillTx/>
                <a:latin typeface="Gill Sans MT"/>
              </a:rPr>
              <a:t>інформація</a:t>
            </a:r>
            <a:endParaRPr b="0" lang="uk-UA" sz="4000" strike="noStrike" u="none">
              <a:solidFill>
                <a:srgbClr val="000000"/>
              </a:solidFill>
              <a:effectLst/>
              <a:uFillTx/>
              <a:latin typeface="Arial"/>
            </a:endParaRPr>
          </a:p>
        </p:txBody>
      </p:sp>
      <p:pic>
        <p:nvPicPr>
          <p:cNvPr id="125" name="Picture 6" descr=""/>
          <p:cNvPicPr/>
          <p:nvPr/>
        </p:nvPicPr>
        <p:blipFill>
          <a:blip r:embed="rId3"/>
          <a:stretch/>
        </p:blipFill>
        <p:spPr>
          <a:xfrm>
            <a:off x="14233680" y="4385880"/>
            <a:ext cx="2052360" cy="2052360"/>
          </a:xfrm>
          <a:prstGeom prst="rect">
            <a:avLst/>
          </a:prstGeom>
          <a:noFill/>
          <a:ln w="0">
            <a:noFill/>
          </a:ln>
        </p:spPr>
      </p:pic>
      <p:sp>
        <p:nvSpPr>
          <p:cNvPr id="126" name="TextBox 9"/>
          <p:cNvSpPr/>
          <p:nvPr/>
        </p:nvSpPr>
        <p:spPr>
          <a:xfrm>
            <a:off x="16639200" y="4583880"/>
            <a:ext cx="1978920" cy="7074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4000" strike="noStrike" u="none">
                <a:solidFill>
                  <a:srgbClr val="002060"/>
                </a:solidFill>
                <a:effectLst/>
                <a:uFillTx/>
                <a:latin typeface="Gill Sans MT"/>
              </a:rPr>
              <a:t>послуги</a:t>
            </a:r>
            <a:endParaRPr b="0" lang="uk-UA" sz="4000" strike="noStrike" u="none">
              <a:solidFill>
                <a:srgbClr val="000000"/>
              </a:solidFill>
              <a:effectLst/>
              <a:uFillTx/>
              <a:latin typeface="Arial"/>
            </a:endParaRPr>
          </a:p>
        </p:txBody>
      </p:sp>
      <p:pic>
        <p:nvPicPr>
          <p:cNvPr id="127" name="Picture 8" descr=""/>
          <p:cNvPicPr/>
          <p:nvPr/>
        </p:nvPicPr>
        <p:blipFill>
          <a:blip r:embed="rId4"/>
          <a:stretch/>
        </p:blipFill>
        <p:spPr>
          <a:xfrm>
            <a:off x="14233680" y="9028800"/>
            <a:ext cx="2292480" cy="1755720"/>
          </a:xfrm>
          <a:prstGeom prst="rect">
            <a:avLst/>
          </a:prstGeom>
          <a:noFill/>
          <a:ln w="0">
            <a:noFill/>
          </a:ln>
        </p:spPr>
      </p:pic>
      <p:sp>
        <p:nvSpPr>
          <p:cNvPr id="128" name="TextBox 13"/>
          <p:cNvSpPr/>
          <p:nvPr/>
        </p:nvSpPr>
        <p:spPr>
          <a:xfrm>
            <a:off x="16639200" y="8845200"/>
            <a:ext cx="3409560" cy="7074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4000" strike="noStrike" u="none">
                <a:solidFill>
                  <a:srgbClr val="002060"/>
                </a:solidFill>
                <a:effectLst/>
                <a:uFillTx/>
                <a:latin typeface="Gill Sans MT"/>
              </a:rPr>
              <a:t>товари</a:t>
            </a:r>
            <a:endParaRPr b="0" lang="uk-UA" sz="4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29" name="PlaceHolder 1"/>
          <p:cNvSpPr>
            <a:spLocks noGrp="1"/>
          </p:cNvSpPr>
          <p:nvPr>
            <p:ph type="title"/>
          </p:nvPr>
        </p:nvSpPr>
        <p:spPr>
          <a:xfrm>
            <a:off x="2369880" y="1641240"/>
            <a:ext cx="20356200" cy="2187720"/>
          </a:xfrm>
          <a:prstGeom prst="rect">
            <a:avLst/>
          </a:prstGeom>
          <a:noFill/>
          <a:ln w="0">
            <a:noFill/>
          </a:ln>
        </p:spPr>
        <p:txBody>
          <a:bodyPr lIns="91440" rIns="91440" tIns="45720" bIns="45720" anchor="t">
            <a:normAutofit/>
          </a:bodyPr>
          <a:p>
            <a:pPr indent="0" defTabSz="1828800">
              <a:lnSpc>
                <a:spcPct val="90000"/>
              </a:lnSpc>
              <a:buNone/>
            </a:pPr>
            <a:r>
              <a:rPr b="0" lang="uk-UA" sz="3600" spc="400" strike="noStrike" u="none" cap="all">
                <a:solidFill>
                  <a:schemeClr val="dk2"/>
                </a:solidFill>
                <a:effectLst/>
                <a:uFillTx/>
                <a:latin typeface="Segoe UI Black"/>
                <a:ea typeface="Segoe UI Black"/>
              </a:rPr>
              <a:t>запровадження принципів безбар’єрності під час організації доступу та надання послуг у сферах молодіжної політики, фізичної культури і спорту, утвердження української національної та громадянської ідентичності </a:t>
            </a:r>
            <a:endParaRPr b="0" lang="en-US" sz="3600" strike="noStrike" u="none">
              <a:solidFill>
                <a:schemeClr val="dk1"/>
              </a:solidFill>
              <a:effectLst/>
              <a:uFillTx/>
              <a:latin typeface="Gill Sans MT"/>
            </a:endParaRPr>
          </a:p>
        </p:txBody>
      </p:sp>
      <p:sp>
        <p:nvSpPr>
          <p:cNvPr id="130" name="PlaceHolder 2"/>
          <p:cNvSpPr>
            <a:spLocks noGrp="1"/>
          </p:cNvSpPr>
          <p:nvPr>
            <p:ph/>
          </p:nvPr>
        </p:nvSpPr>
        <p:spPr>
          <a:xfrm>
            <a:off x="2503440" y="4572000"/>
            <a:ext cx="20356200" cy="7186680"/>
          </a:xfrm>
          <a:prstGeom prst="rect">
            <a:avLst/>
          </a:prstGeom>
          <a:noFill/>
          <a:ln w="0">
            <a:noFill/>
          </a:ln>
        </p:spPr>
        <p:txBody>
          <a:bodyPr lIns="91440" rIns="91440" tIns="45720" bIns="45720" anchor="t">
            <a:normAutofit/>
          </a:bodyPr>
          <a:p>
            <a:pPr indent="0" defTabSz="1828800">
              <a:lnSpc>
                <a:spcPct val="110000"/>
              </a:lnSpc>
              <a:spcBef>
                <a:spcPts val="1400"/>
              </a:spcBef>
              <a:buNone/>
              <a:tabLst>
                <a:tab algn="l" pos="0"/>
              </a:tabLst>
            </a:pPr>
            <a:r>
              <a:rPr b="1" lang="uk-UA" sz="3200" strike="noStrike" u="none">
                <a:solidFill>
                  <a:schemeClr val="lt2">
                    <a:lumMod val="25000"/>
                  </a:schemeClr>
                </a:solidFill>
                <a:effectLst/>
                <a:uFillTx/>
                <a:latin typeface="Corbel"/>
                <a:ea typeface="Segoe UI Black"/>
              </a:rPr>
              <a:t>У процесі організації та надання послуг у сферах молодіжної політики, фізичної культури і спорту, утвердження української національної та громадянської ідентичності для різних груп населення також рекомендується застосовувати принцип універсального дизайну</a:t>
            </a:r>
            <a:endParaRPr b="0" lang="en-US" sz="32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tabLst>
                <a:tab algn="l" pos="0"/>
              </a:tabLst>
            </a:pPr>
            <a:r>
              <a:rPr b="1" lang="uk-UA" sz="3200" strike="noStrike" u="none">
                <a:solidFill>
                  <a:schemeClr val="lt2">
                    <a:lumMod val="25000"/>
                  </a:schemeClr>
                </a:solidFill>
                <a:effectLst/>
                <a:uFillTx/>
                <a:latin typeface="Corbel"/>
                <a:ea typeface="Segoe UI Black"/>
              </a:rPr>
              <a:t>елементи будівель і споруд мають бути універсальними для використання усіма групами населення</a:t>
            </a:r>
            <a:r>
              <a:rPr b="1" lang="ru-RU" sz="3200" strike="noStrike" u="none">
                <a:solidFill>
                  <a:schemeClr val="lt2">
                    <a:lumMod val="25000"/>
                  </a:schemeClr>
                </a:solidFill>
                <a:effectLst/>
                <a:uFillTx/>
                <a:latin typeface="Corbel"/>
                <a:ea typeface="Segoe UI Black"/>
              </a:rPr>
              <a:t>, </a:t>
            </a:r>
            <a:r>
              <a:rPr b="1" lang="uk-UA" sz="3200" strike="noStrike" u="none">
                <a:solidFill>
                  <a:schemeClr val="lt2">
                    <a:lumMod val="25000"/>
                  </a:schemeClr>
                </a:solidFill>
                <a:effectLst/>
                <a:uFillTx/>
                <a:latin typeface="Corbel"/>
                <a:ea typeface="Segoe UI Black"/>
              </a:rPr>
              <a:t>забезпечуючи однакові умови </a:t>
            </a:r>
            <a:r>
              <a:rPr b="1" lang="uk-UA" sz="3200" strike="noStrike" u="none">
                <a:solidFill>
                  <a:schemeClr val="accent1">
                    <a:lumMod val="75000"/>
                  </a:schemeClr>
                </a:solidFill>
                <a:effectLst/>
                <a:uFillTx/>
                <a:latin typeface="Corbel"/>
                <a:ea typeface="Segoe UI Black"/>
              </a:rPr>
              <a:t>доступності, зручності, інформативності і безпеки </a:t>
            </a:r>
            <a:r>
              <a:rPr b="1" lang="uk-UA" sz="3200" strike="noStrike" u="none">
                <a:solidFill>
                  <a:schemeClr val="lt2">
                    <a:lumMod val="25000"/>
                  </a:schemeClr>
                </a:solidFill>
                <a:effectLst/>
                <a:uFillTx/>
                <a:latin typeface="Corbel"/>
                <a:ea typeface="Segoe UI Black"/>
              </a:rPr>
              <a:t>для осіб з інвалідністю на рівні з іншими;</a:t>
            </a:r>
            <a:endParaRPr b="0" lang="en-US" sz="32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tabLst>
                <a:tab algn="l" pos="0"/>
              </a:tabLst>
            </a:pPr>
            <a:r>
              <a:rPr b="1" lang="uk-UA" sz="3200" strike="noStrike" u="none">
                <a:solidFill>
                  <a:schemeClr val="accent1">
                    <a:lumMod val="75000"/>
                  </a:schemeClr>
                </a:solidFill>
                <a:effectLst/>
                <a:uFillTx/>
                <a:latin typeface="Corbel"/>
                <a:ea typeface="Segoe UI Black"/>
              </a:rPr>
              <a:t>універсальний дизайн</a:t>
            </a:r>
            <a:r>
              <a:rPr b="1" lang="en-US" sz="3200" strike="noStrike" u="none">
                <a:solidFill>
                  <a:schemeClr val="accent1">
                    <a:lumMod val="75000"/>
                  </a:schemeClr>
                </a:solidFill>
                <a:effectLst/>
                <a:uFillTx/>
                <a:latin typeface="Corbel"/>
                <a:ea typeface="Segoe UI Black"/>
              </a:rPr>
              <a:t> - </a:t>
            </a:r>
            <a:r>
              <a:rPr b="1" lang="uk-UA" sz="3200" strike="noStrike" u="none">
                <a:solidFill>
                  <a:schemeClr val="lt2">
                    <a:lumMod val="25000"/>
                  </a:schemeClr>
                </a:solidFill>
                <a:effectLst/>
                <a:uFillTx/>
                <a:latin typeface="Corbel"/>
                <a:ea typeface="Segoe UI Black"/>
              </a:rPr>
              <a:t>дизайн предметів, середовища, програм та послуг, покликаний зробити їх максимально можливою мірою придатними для використання для всіх людей без необхідності адаптації чи спеціального дизайну</a:t>
            </a:r>
            <a:br>
              <a:rPr sz="3200"/>
            </a:br>
            <a:r>
              <a:rPr b="1" lang="uk-UA" sz="3200" strike="noStrike" u="none">
                <a:solidFill>
                  <a:srgbClr val="00b050"/>
                </a:solidFill>
                <a:effectLst/>
                <a:uFillTx/>
                <a:latin typeface="Corbel"/>
              </a:rPr>
              <a:t> </a:t>
            </a:r>
            <a:endParaRPr b="0" lang="en-US" sz="3200" strike="noStrike" u="none">
              <a:solidFill>
                <a:schemeClr val="dk1">
                  <a:lumMod val="65000"/>
                  <a:lumOff val="35000"/>
                </a:schemeClr>
              </a:solidFill>
              <a:effectLst/>
              <a:uFillTx/>
              <a:latin typeface="Gill Sans MT"/>
            </a:endParaRPr>
          </a:p>
          <a:p>
            <a:pPr indent="0" defTabSz="1828800">
              <a:lnSpc>
                <a:spcPct val="110000"/>
              </a:lnSpc>
              <a:spcBef>
                <a:spcPts val="1400"/>
              </a:spcBef>
              <a:buNone/>
              <a:tabLst>
                <a:tab algn="l" pos="0"/>
              </a:tabLst>
            </a:pPr>
            <a:endParaRPr b="0" lang="en-US" sz="4000" strike="noStrike" u="none">
              <a:solidFill>
                <a:schemeClr val="dk1">
                  <a:lumMod val="65000"/>
                  <a:lumOff val="35000"/>
                </a:schemeClr>
              </a:solidFill>
              <a:effectLst/>
              <a:uFillTx/>
              <a:latin typeface="Gill Sans M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31" name="PlaceHolder 1"/>
          <p:cNvSpPr>
            <a:spLocks noGrp="1"/>
          </p:cNvSpPr>
          <p:nvPr>
            <p:ph type="title"/>
          </p:nvPr>
        </p:nvSpPr>
        <p:spPr>
          <a:xfrm>
            <a:off x="2770200" y="394560"/>
            <a:ext cx="20356200" cy="1673280"/>
          </a:xfrm>
          <a:prstGeom prst="rect">
            <a:avLst/>
          </a:prstGeom>
          <a:noFill/>
          <a:ln w="0">
            <a:noFill/>
          </a:ln>
        </p:spPr>
        <p:txBody>
          <a:bodyPr lIns="91440" rIns="91440" tIns="45720" bIns="45720" anchor="t">
            <a:normAutofit/>
          </a:bodyPr>
          <a:p>
            <a:pPr indent="0" defTabSz="1828800">
              <a:lnSpc>
                <a:spcPct val="90000"/>
              </a:lnSpc>
              <a:buNone/>
            </a:pPr>
            <a:r>
              <a:rPr b="0" lang="uk-UA" sz="2800" spc="400" strike="noStrike" u="none" cap="all">
                <a:solidFill>
                  <a:schemeClr val="dk2"/>
                </a:solidFill>
                <a:effectLst/>
                <a:uFillTx/>
                <a:latin typeface="Segoe UI Black"/>
                <a:ea typeface="Segoe UI Black"/>
              </a:rPr>
              <a:t>принципИ</a:t>
            </a:r>
            <a:br>
              <a:rPr sz="2800"/>
            </a:br>
            <a:r>
              <a:rPr b="0" lang="uk-UA" sz="2800" spc="400" strike="noStrike" u="none" cap="all">
                <a:solidFill>
                  <a:schemeClr val="dk2"/>
                </a:solidFill>
                <a:effectLst/>
                <a:uFillTx/>
                <a:latin typeface="Segoe UI Black"/>
                <a:ea typeface="Segoe UI Black"/>
              </a:rPr>
              <a:t>АдаптаціЇ послуг у сферах молодіжної політики, фізичної культури і спорту, утвердження української національної та громадянської ідентичності для різних груп населення: </a:t>
            </a:r>
            <a:endParaRPr b="0" lang="en-US" sz="2800" strike="noStrike" u="none">
              <a:solidFill>
                <a:schemeClr val="dk1"/>
              </a:solidFill>
              <a:effectLst/>
              <a:uFillTx/>
              <a:latin typeface="Gill Sans MT"/>
            </a:endParaRPr>
          </a:p>
        </p:txBody>
      </p:sp>
      <p:sp>
        <p:nvSpPr>
          <p:cNvPr id="132" name="PlaceHolder 2"/>
          <p:cNvSpPr>
            <a:spLocks noGrp="1"/>
          </p:cNvSpPr>
          <p:nvPr>
            <p:ph/>
          </p:nvPr>
        </p:nvSpPr>
        <p:spPr>
          <a:xfrm>
            <a:off x="2503440" y="2438280"/>
            <a:ext cx="20356200" cy="10882800"/>
          </a:xfrm>
          <a:prstGeom prst="rect">
            <a:avLst/>
          </a:prstGeom>
          <a:noFill/>
          <a:ln w="0">
            <a:noFill/>
          </a:ln>
        </p:spPr>
        <p:txBody>
          <a:bodyPr lIns="91440" rIns="91440" tIns="45720" bIns="45720" anchor="t">
            <a:normAutofit fontScale="85000" lnSpcReduction="19999"/>
          </a:bodyPr>
          <a:p>
            <a:pPr marL="457200" indent="-457200" defTabSz="1828800">
              <a:lnSpc>
                <a:spcPct val="110000"/>
              </a:lnSpc>
              <a:spcBef>
                <a:spcPts val="1400"/>
              </a:spcBef>
              <a:buClr>
                <a:srgbClr val="2a1a00"/>
              </a:buClr>
              <a:buFont typeface="Arial"/>
              <a:buChar char="•"/>
            </a:pPr>
            <a:r>
              <a:rPr b="0" lang="uk-UA" sz="4000" strike="noStrike" u="none">
                <a:solidFill>
                  <a:schemeClr val="lt2">
                    <a:lumMod val="25000"/>
                  </a:schemeClr>
                </a:solidFill>
                <a:effectLst/>
                <a:uFillTx/>
                <a:latin typeface="Gill Sans MT"/>
              </a:rPr>
              <a:t>1) принцип недискримінації (рівне ставлення до осіб незалежно від статі, ґендерної ідентичності, ознак інвалідності, раси, кольору шкіри, релігії, політичних чи інших переконань, національного чи соціального походження, належності до національних меншин, майнового стану або за іншою ознакою); </a:t>
            </a:r>
            <a:endParaRPr b="0" lang="en-US" sz="40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pPr>
            <a:r>
              <a:rPr b="0" lang="uk-UA" sz="4000" strike="noStrike" u="none">
                <a:solidFill>
                  <a:schemeClr val="lt2">
                    <a:lumMod val="25000"/>
                  </a:schemeClr>
                </a:solidFill>
                <a:effectLst/>
                <a:uFillTx/>
                <a:latin typeface="Gill Sans MT"/>
              </a:rPr>
              <a:t>2) принцип розуміння індивідуальних потреб (сприяння індивідуалізованому підходу до кожного особи з урахуванням її потреб, можливостей та обмежень); </a:t>
            </a:r>
            <a:endParaRPr b="0" lang="en-US" sz="40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pPr>
            <a:r>
              <a:rPr b="0" lang="uk-UA" sz="4000" strike="noStrike" u="none">
                <a:solidFill>
                  <a:schemeClr val="lt2">
                    <a:lumMod val="25000"/>
                  </a:schemeClr>
                </a:solidFill>
                <a:effectLst/>
                <a:uFillTx/>
                <a:latin typeface="Gill Sans MT"/>
              </a:rPr>
              <a:t>3) принцип різноманітності (залучення та включення різних осіб і груп осіб у процес запровадження принципів безбар’єрності для забезпечення різних точок зору та отримання досвіду в процесі прийняття рішень);</a:t>
            </a:r>
            <a:endParaRPr b="0" lang="en-US" sz="40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pPr>
            <a:r>
              <a:rPr b="0" lang="uk-UA" sz="4000" strike="noStrike" u="none">
                <a:solidFill>
                  <a:schemeClr val="lt2">
                    <a:lumMod val="25000"/>
                  </a:schemeClr>
                </a:solidFill>
                <a:effectLst/>
                <a:uFillTx/>
                <a:latin typeface="Gill Sans MT"/>
              </a:rPr>
              <a:t> 4) принцип толерантності (повага до свободи іншої особи, її поглядів, думок, поведінки, розуміння та прийняття людської різноманітності, форм самовираження особи і способів вияву її індивідуальності); </a:t>
            </a:r>
            <a:endParaRPr b="0" lang="en-US" sz="40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pPr>
            <a:r>
              <a:rPr b="0" lang="uk-UA" sz="4000" strike="noStrike" u="none">
                <a:solidFill>
                  <a:schemeClr val="lt2">
                    <a:lumMod val="25000"/>
                  </a:schemeClr>
                </a:solidFill>
                <a:effectLst/>
                <a:uFillTx/>
                <a:latin typeface="Gill Sans MT"/>
              </a:rPr>
              <a:t>5) принцип інклюзивності (розширення можливостей осіб чи груп осіб щодо забезпечення їхнього рівного доступу до послуг у сферах молодіжної політики, фізичної культури і спорту, утвердження української національної та громадянської ідентичності); </a:t>
            </a:r>
            <a:endParaRPr b="0" lang="en-US" sz="40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pPr>
            <a:r>
              <a:rPr b="0" lang="uk-UA" sz="4000" strike="noStrike" u="none">
                <a:solidFill>
                  <a:schemeClr val="lt2">
                    <a:lumMod val="25000"/>
                  </a:schemeClr>
                </a:solidFill>
                <a:effectLst/>
                <a:uFillTx/>
                <a:latin typeface="Gill Sans MT"/>
              </a:rPr>
              <a:t>6) принцип справедливості (забезпечення однакового ставлення до кожної особи в процесі надання послуг у сферах молодіжної політики, фізичної культури і спорту, утвердження української національної та громадянської ідентичності з урахуванням їхніх індивідуальних потреб); </a:t>
            </a:r>
            <a:endParaRPr b="0" lang="en-US" sz="4000" strike="noStrike" u="none">
              <a:solidFill>
                <a:schemeClr val="dk1">
                  <a:lumMod val="65000"/>
                  <a:lumOff val="35000"/>
                </a:schemeClr>
              </a:solidFill>
              <a:effectLst/>
              <a:uFillTx/>
              <a:latin typeface="Gill Sans MT"/>
            </a:endParaRPr>
          </a:p>
          <a:p>
            <a:pPr marL="457200" indent="-457200" defTabSz="1828800">
              <a:lnSpc>
                <a:spcPct val="110000"/>
              </a:lnSpc>
              <a:spcBef>
                <a:spcPts val="1400"/>
              </a:spcBef>
              <a:buClr>
                <a:srgbClr val="2a1a00"/>
              </a:buClr>
              <a:buFont typeface="Arial"/>
              <a:buChar char="•"/>
            </a:pPr>
            <a:r>
              <a:rPr b="0" lang="uk-UA" sz="4000" strike="noStrike" u="none">
                <a:solidFill>
                  <a:schemeClr val="lt2">
                    <a:lumMod val="25000"/>
                  </a:schemeClr>
                </a:solidFill>
                <a:effectLst/>
                <a:uFillTx/>
                <a:latin typeface="Gill Sans MT"/>
              </a:rPr>
              <a:t>7) принцип партнерства та співпраці (розвиток партнерських відносин з організаціями, що працюють у сфері інклюзії та доступності, для спільної реалізації проектів і програм). </a:t>
            </a:r>
            <a:endParaRPr b="0" lang="en-US" sz="4000" strike="noStrike" u="none">
              <a:solidFill>
                <a:schemeClr val="dk1">
                  <a:lumMod val="65000"/>
                  <a:lumOff val="35000"/>
                </a:schemeClr>
              </a:solidFill>
              <a:effectLst/>
              <a:uFillTx/>
              <a:latin typeface="Gill Sans MT"/>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33" name="TextBox 9"/>
          <p:cNvSpPr/>
          <p:nvPr/>
        </p:nvSpPr>
        <p:spPr>
          <a:xfrm>
            <a:off x="6525360" y="694080"/>
            <a:ext cx="16361640" cy="28620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uk-UA" sz="3600" strike="noStrike" u="none">
                <a:solidFill>
                  <a:schemeClr val="accent4">
                    <a:lumMod val="50000"/>
                  </a:schemeClr>
                </a:solidFill>
                <a:effectLst/>
                <a:uFillTx/>
                <a:latin typeface="Corbel"/>
              </a:rPr>
              <a:t>Розглянемо принцип універсального дизайну на прикладі виконання заходу:</a:t>
            </a:r>
            <a:endParaRPr b="0" lang="uk-UA" sz="3600" strike="noStrike" u="none">
              <a:solidFill>
                <a:srgbClr val="000000"/>
              </a:solidFill>
              <a:effectLst/>
              <a:uFillTx/>
              <a:latin typeface="Arial"/>
            </a:endParaRPr>
          </a:p>
          <a:p>
            <a:pPr algn="ctr" defTabSz="457200">
              <a:lnSpc>
                <a:spcPct val="100000"/>
              </a:lnSpc>
            </a:pPr>
            <a:r>
              <a:rPr b="1" lang="uk-UA" sz="3600" strike="noStrike" u="none">
                <a:solidFill>
                  <a:srgbClr val="0070c0"/>
                </a:solidFill>
                <a:effectLst/>
                <a:uFillTx/>
                <a:latin typeface="Corbel"/>
              </a:rPr>
              <a:t>Розміщення </a:t>
            </a:r>
            <a:r>
              <a:rPr b="1" lang="ru-RU" sz="3600" strike="noStrike" u="none">
                <a:solidFill>
                  <a:srgbClr val="0070c0"/>
                </a:solidFill>
                <a:effectLst/>
                <a:uFillTx/>
                <a:latin typeface="Corbel"/>
              </a:rPr>
              <a:t>інформації на стендах чи екранах достатнього розміру для можливості прочитання її з необхідної відстані, а також відсутності перешкод для можливості підійти до них на прийнятну відстань</a:t>
            </a:r>
            <a:br>
              <a:rPr sz="3600"/>
            </a:br>
            <a:endParaRPr b="0" lang="uk-UA" sz="3600" strike="noStrike" u="none">
              <a:solidFill>
                <a:srgbClr val="000000"/>
              </a:solidFill>
              <a:effectLst/>
              <a:uFillTx/>
              <a:latin typeface="Arial"/>
            </a:endParaRPr>
          </a:p>
        </p:txBody>
      </p:sp>
      <p:sp>
        <p:nvSpPr>
          <p:cNvPr id="134" name="TextBox 1"/>
          <p:cNvSpPr/>
          <p:nvPr/>
        </p:nvSpPr>
        <p:spPr>
          <a:xfrm>
            <a:off x="5486400" y="2364840"/>
            <a:ext cx="19311840" cy="1227996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endParaRPr b="0" lang="uk-UA" sz="3200" strike="noStrike" u="none">
              <a:solidFill>
                <a:srgbClr val="000000"/>
              </a:solidFill>
              <a:effectLst/>
              <a:uFillTx/>
              <a:latin typeface="Arial"/>
            </a:endParaRPr>
          </a:p>
          <a:p>
            <a:pPr defTabSz="457200">
              <a:lnSpc>
                <a:spcPct val="100000"/>
              </a:lnSpc>
            </a:pPr>
            <a:r>
              <a:rPr b="1" lang="uk-UA" sz="3200" strike="noStrike" u="sng">
                <a:solidFill>
                  <a:srgbClr val="002060"/>
                </a:solidFill>
                <a:effectLst/>
                <a:uFillTx/>
                <a:latin typeface="Corbel"/>
              </a:rPr>
              <a:t>Застосування контрастного співвідношення кольорів при зоровому сприйнятті:</a:t>
            </a:r>
            <a:endParaRPr b="0" lang="uk-UA" sz="3200" strike="noStrike" u="none">
              <a:solidFill>
                <a:srgbClr val="000000"/>
              </a:solidFill>
              <a:effectLst/>
              <a:uFillTx/>
              <a:latin typeface="Arial"/>
            </a:endParaRPr>
          </a:p>
          <a:p>
            <a:pPr marL="343080" indent="-343080" defTabSz="457200">
              <a:lnSpc>
                <a:spcPct val="100000"/>
              </a:lnSpc>
              <a:buClr>
                <a:srgbClr val="002060"/>
              </a:buClr>
              <a:buFont typeface="Arial"/>
              <a:buChar char="•"/>
            </a:pPr>
            <a:r>
              <a:rPr b="0" lang="uk-UA" sz="3200" strike="noStrike" u="none">
                <a:solidFill>
                  <a:srgbClr val="002060"/>
                </a:solidFill>
                <a:effectLst/>
                <a:uFillTx/>
                <a:latin typeface="Corbel"/>
              </a:rPr>
              <a:t>Суміжні кольори повинні бути помітно різними. Рекомендовані комбінації кольорів: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Чорний/білий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 Жовтий/чорний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Шоколадно-коричневий/білий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Темно-синій/білий</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Темно-червоний/білий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Темно-фіолетовий/білий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Темно-зелений/білий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Помаранчевий/чорний </a:t>
            </a:r>
            <a:endParaRPr b="0" lang="uk-UA" sz="3200" strike="noStrike" u="none">
              <a:solidFill>
                <a:srgbClr val="000000"/>
              </a:solidFill>
              <a:effectLst/>
              <a:uFillTx/>
              <a:latin typeface="Arial"/>
            </a:endParaRPr>
          </a:p>
          <a:p>
            <a:pPr marL="343080" indent="-343080" defTabSz="457200">
              <a:lnSpc>
                <a:spcPct val="100000"/>
              </a:lnSpc>
              <a:buClr>
                <a:srgbClr val="002060"/>
              </a:buClr>
              <a:buFont typeface="Arial"/>
              <a:buChar char="•"/>
            </a:pPr>
            <a:r>
              <a:rPr b="0" lang="uk-UA" sz="3200" strike="noStrike" u="none">
                <a:solidFill>
                  <a:srgbClr val="002060"/>
                </a:solidFill>
                <a:effectLst/>
                <a:uFillTx/>
                <a:latin typeface="Corbel"/>
              </a:rPr>
              <a:t>Потрібно уникати таких комбінацій кольорів, які мають низький контраст: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Жовтий/сірий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 Жовтий/білий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 Чорний/фіолетовий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 Червоний/чорний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 Сірий/білий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 Світло-блакитний/білий  </a:t>
            </a:r>
            <a:endParaRPr b="0" lang="uk-UA" sz="3200" strike="noStrike" u="none">
              <a:solidFill>
                <a:srgbClr val="000000"/>
              </a:solidFill>
              <a:effectLst/>
              <a:uFillTx/>
              <a:latin typeface="Arial"/>
            </a:endParaRPr>
          </a:p>
          <a:p>
            <a:pPr marL="343080" indent="-343080" defTabSz="457200">
              <a:lnSpc>
                <a:spcPct val="100000"/>
              </a:lnSpc>
              <a:buClr>
                <a:srgbClr val="002060"/>
              </a:buClr>
              <a:buFont typeface="Arial"/>
              <a:buChar char="•"/>
            </a:pPr>
            <a:r>
              <a:rPr b="0" lang="uk-UA" sz="3200" strike="noStrike" u="none">
                <a:solidFill>
                  <a:srgbClr val="002060"/>
                </a:solidFill>
                <a:effectLst/>
                <a:uFillTx/>
                <a:latin typeface="Corbel"/>
              </a:rPr>
              <a:t>Потрібно уникати таких комбінацій кольорів, які мають низький контраст і особливо складні для людей з порушеннями сприйняття кольору: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Червоний/зелений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0" lang="uk-UA" sz="3200" strike="noStrike" u="none">
                <a:solidFill>
                  <a:srgbClr val="002060"/>
                </a:solidFill>
                <a:effectLst/>
                <a:uFillTx/>
                <a:latin typeface="Corbel"/>
              </a:rPr>
              <a:t> Синій/зелений</a:t>
            </a:r>
            <a:endParaRPr b="0" lang="uk-UA" sz="3200" strike="noStrike" u="none">
              <a:solidFill>
                <a:srgbClr val="000000"/>
              </a:solidFill>
              <a:effectLst/>
              <a:uFillTx/>
              <a:latin typeface="Arial"/>
            </a:endParaRPr>
          </a:p>
          <a:p>
            <a:pPr defTabSz="457200">
              <a:lnSpc>
                <a:spcPct val="100000"/>
              </a:lnSpc>
            </a:pPr>
            <a:r>
              <a:rPr b="0" lang="uk-UA" sz="2000" strike="noStrike" u="none">
                <a:solidFill>
                  <a:srgbClr val="002060"/>
                </a:solidFill>
                <a:effectLst/>
                <a:uFillTx/>
                <a:latin typeface="Gill Sans MT"/>
              </a:rPr>
              <a:t>Перевірити, чи є співвідношення кольорів контрастним, можна так: зробити фото обраної пари кольорів у співвідношенні в чорно-білому форматі. Якщо на фото можна побачити співвідношення обраних кольорів світлий-темний, відповідне співвідношення вважають умовно контрастним</a:t>
            </a:r>
            <a:endParaRPr b="0" lang="uk-UA" sz="2000" strike="noStrike" u="none">
              <a:solidFill>
                <a:srgbClr val="000000"/>
              </a:solidFill>
              <a:effectLst/>
              <a:uFillTx/>
              <a:latin typeface="Arial"/>
            </a:endParaRPr>
          </a:p>
          <a:p>
            <a:pPr algn="ctr" defTabSz="457200">
              <a:lnSpc>
                <a:spcPct val="100000"/>
              </a:lnSpc>
            </a:pPr>
            <a:endParaRPr b="0" lang="uk-UA" sz="3600" strike="noStrike" u="none">
              <a:solidFill>
                <a:srgbClr val="000000"/>
              </a:solidFill>
              <a:effectLst/>
              <a:uFillTx/>
              <a:latin typeface="Arial"/>
            </a:endParaRPr>
          </a:p>
        </p:txBody>
      </p:sp>
      <p:sp>
        <p:nvSpPr>
          <p:cNvPr id="135" name="TextBox 3"/>
          <p:cNvSpPr/>
          <p:nvPr/>
        </p:nvSpPr>
        <p:spPr>
          <a:xfrm>
            <a:off x="1882440" y="5703840"/>
            <a:ext cx="3155040" cy="230796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1" lang="uk-UA" sz="1800" strike="noStrike" u="none">
                <a:solidFill>
                  <a:schemeClr val="accent6">
                    <a:lumMod val="75000"/>
                  </a:schemeClr>
                </a:solidFill>
                <a:effectLst/>
                <a:uFillTx/>
                <a:latin typeface="Gill Sans MT"/>
              </a:rPr>
              <a:t>ДБН «ІНКЛЮЗИВНІСТЬ БУДІВЕЛЬ І СПОРУД</a:t>
            </a:r>
            <a:r>
              <a:rPr b="1" lang="uk-UA" sz="1800" strike="noStrike" u="sng">
                <a:solidFill>
                  <a:schemeClr val="accent6">
                    <a:lumMod val="75000"/>
                  </a:schemeClr>
                </a:solidFill>
                <a:effectLst/>
                <a:uFillTx/>
                <a:latin typeface="Gill Sans MT"/>
                <a:hlinkClick r:id="rId1"/>
              </a:rPr>
              <a:t>»</a:t>
            </a:r>
            <a:endParaRPr b="0" lang="uk-UA" sz="1800" strike="noStrike" u="none">
              <a:solidFill>
                <a:srgbClr val="000000"/>
              </a:solidFill>
              <a:effectLst/>
              <a:uFillTx/>
              <a:latin typeface="Arial"/>
            </a:endParaRPr>
          </a:p>
          <a:p>
            <a:pPr defTabSz="457200">
              <a:lnSpc>
                <a:spcPct val="100000"/>
              </a:lnSpc>
            </a:pPr>
            <a:r>
              <a:rPr b="1" lang="en-US" sz="1800" strike="noStrike" u="sng">
                <a:solidFill>
                  <a:schemeClr val="accent6">
                    <a:lumMod val="75000"/>
                  </a:schemeClr>
                </a:solidFill>
                <a:effectLst/>
                <a:uFillTx/>
                <a:latin typeface="Gill Sans MT"/>
                <a:hlinkClick r:id="rId2"/>
              </a:rPr>
              <a:t>https://e-construction.gov.ua/files/new_doc/3622203486843700817/2025-04-30/7581de4e-8c74-4f97-ab42-dc6639d54eef.pdf</a:t>
            </a:r>
            <a:endParaRPr b="0" lang="uk-UA"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36" name="TextBox 1"/>
          <p:cNvSpPr/>
          <p:nvPr/>
        </p:nvSpPr>
        <p:spPr>
          <a:xfrm>
            <a:off x="5941440" y="3027960"/>
            <a:ext cx="16631280" cy="938700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endParaRPr b="0" lang="uk-UA" sz="3200" strike="noStrike" u="none">
              <a:solidFill>
                <a:srgbClr val="000000"/>
              </a:solidFill>
              <a:effectLst/>
              <a:uFillTx/>
              <a:latin typeface="Arial"/>
            </a:endParaRPr>
          </a:p>
          <a:p>
            <a:pPr defTabSz="457200">
              <a:lnSpc>
                <a:spcPct val="100000"/>
              </a:lnSpc>
            </a:pPr>
            <a:endParaRPr b="0" lang="uk-UA" sz="3200" strike="noStrike" u="none">
              <a:solidFill>
                <a:srgbClr val="000000"/>
              </a:solidFill>
              <a:effectLst/>
              <a:uFillTx/>
              <a:latin typeface="Arial"/>
            </a:endParaRPr>
          </a:p>
          <a:p>
            <a:pPr defTabSz="457200">
              <a:lnSpc>
                <a:spcPct val="100000"/>
              </a:lnSpc>
            </a:pPr>
            <a:r>
              <a:rPr b="1" lang="uk-UA" sz="3200" strike="noStrike" u="sng">
                <a:solidFill>
                  <a:srgbClr val="002060"/>
                </a:solidFill>
                <a:effectLst/>
                <a:uFillTx/>
                <a:latin typeface="Gill Sans MT"/>
              </a:rPr>
              <a:t>Контрастне маркування:</a:t>
            </a:r>
            <a:endParaRPr b="0" lang="uk-UA" sz="3200" strike="noStrike" u="none">
              <a:solidFill>
                <a:srgbClr val="000000"/>
              </a:solidFill>
              <a:effectLst/>
              <a:uFillTx/>
              <a:latin typeface="Arial"/>
            </a:endParaRPr>
          </a:p>
          <a:p>
            <a:pPr marL="343080" indent="-343080" defTabSz="457200">
              <a:lnSpc>
                <a:spcPct val="100000"/>
              </a:lnSpc>
              <a:buClr>
                <a:srgbClr val="002060"/>
              </a:buClr>
              <a:buFont typeface="Arial"/>
              <a:buChar char="•"/>
            </a:pPr>
            <a:r>
              <a:rPr b="1" lang="uk-UA" sz="3200" strike="noStrike" u="none">
                <a:solidFill>
                  <a:srgbClr val="002060"/>
                </a:solidFill>
                <a:effectLst/>
                <a:uFillTx/>
                <a:latin typeface="Gill Sans MT"/>
              </a:rPr>
              <a:t>покажчики повинні бути виконані збільшеним шрифтом та у контрастному співвідношенні кольорів шрифтів відносно фону табличок </a:t>
            </a:r>
            <a:endParaRPr b="0" lang="uk-UA" sz="3200" strike="noStrike" u="none">
              <a:solidFill>
                <a:srgbClr val="000000"/>
              </a:solidFill>
              <a:effectLst/>
              <a:uFillTx/>
              <a:latin typeface="Arial"/>
            </a:endParaRPr>
          </a:p>
          <a:p>
            <a:pPr marL="343080" indent="-343080" defTabSz="457200">
              <a:lnSpc>
                <a:spcPct val="100000"/>
              </a:lnSpc>
              <a:buClr>
                <a:srgbClr val="002060"/>
              </a:buClr>
              <a:buFont typeface="Arial"/>
              <a:buChar char="•"/>
            </a:pPr>
            <a:r>
              <a:rPr b="1" lang="uk-UA" sz="3200" strike="noStrike" u="none">
                <a:solidFill>
                  <a:srgbClr val="002060"/>
                </a:solidFill>
                <a:effectLst/>
                <a:uFillTx/>
                <a:latin typeface="Gill Sans MT"/>
              </a:rPr>
              <a:t>покажчики повинні бути розташовані на висоті від 1,2 м до 1,6 м </a:t>
            </a:r>
            <a:endParaRPr b="0" lang="uk-UA" sz="3200" strike="noStrike" u="none">
              <a:solidFill>
                <a:srgbClr val="000000"/>
              </a:solidFill>
              <a:effectLst/>
              <a:uFillTx/>
              <a:latin typeface="Arial"/>
            </a:endParaRPr>
          </a:p>
          <a:p>
            <a:pPr marL="343080" indent="-343080" defTabSz="457200">
              <a:lnSpc>
                <a:spcPct val="100000"/>
              </a:lnSpc>
              <a:buClr>
                <a:srgbClr val="002060"/>
              </a:buClr>
              <a:buFont typeface="Arial"/>
              <a:buChar char="•"/>
            </a:pPr>
            <a:r>
              <a:rPr b="1" lang="uk-UA" sz="3200" strike="noStrike" u="none">
                <a:solidFill>
                  <a:srgbClr val="002060"/>
                </a:solidFill>
                <a:effectLst/>
                <a:uFillTx/>
                <a:latin typeface="Gill Sans MT"/>
              </a:rPr>
              <a:t>якщо покажчики розміщують на фасаді на висоті 2 м і вище, слід дотримуватись вимог щодо розміру символів, формату та співвідношення кольорів </a:t>
            </a:r>
            <a:endParaRPr b="0" lang="uk-UA" sz="3200" strike="noStrike" u="none">
              <a:solidFill>
                <a:srgbClr val="000000"/>
              </a:solidFill>
              <a:effectLst/>
              <a:uFillTx/>
              <a:latin typeface="Arial"/>
            </a:endParaRPr>
          </a:p>
          <a:p>
            <a:pPr marL="343080" indent="-343080" defTabSz="457200">
              <a:lnSpc>
                <a:spcPct val="100000"/>
              </a:lnSpc>
              <a:buClr>
                <a:srgbClr val="002060"/>
              </a:buClr>
              <a:buFont typeface="Arial"/>
              <a:buChar char="•"/>
            </a:pPr>
            <a:r>
              <a:rPr b="1" lang="uk-UA" sz="3200" strike="noStrike" u="none">
                <a:solidFill>
                  <a:srgbClr val="002060"/>
                </a:solidFill>
                <a:effectLst/>
                <a:uFillTx/>
                <a:latin typeface="Gill Sans MT"/>
              </a:rPr>
              <a:t>фон покажчиків, на якому наносяться шрифти чи графічні символи, повинен бути матовим, не допускається відбиття та відблиски. Їх слід освітлювати з усіх боків</a:t>
            </a:r>
            <a:endParaRPr b="0" lang="uk-UA" sz="3200" strike="noStrike" u="none">
              <a:solidFill>
                <a:srgbClr val="000000"/>
              </a:solidFill>
              <a:effectLst/>
              <a:uFillTx/>
              <a:latin typeface="Arial"/>
            </a:endParaRPr>
          </a:p>
          <a:p>
            <a:pPr defTabSz="457200">
              <a:lnSpc>
                <a:spcPct val="100000"/>
              </a:lnSpc>
            </a:pPr>
            <a:endParaRPr b="0" lang="uk-UA" sz="3200" strike="noStrike" u="none">
              <a:solidFill>
                <a:srgbClr val="000000"/>
              </a:solidFill>
              <a:effectLst/>
              <a:uFillTx/>
              <a:latin typeface="Arial"/>
            </a:endParaRPr>
          </a:p>
          <a:p>
            <a:pPr defTabSz="457200">
              <a:lnSpc>
                <a:spcPct val="100000"/>
              </a:lnSpc>
            </a:pPr>
            <a:endParaRPr b="0" lang="uk-UA" sz="3200" strike="noStrike" u="none">
              <a:solidFill>
                <a:srgbClr val="000000"/>
              </a:solidFill>
              <a:effectLst/>
              <a:uFillTx/>
              <a:latin typeface="Arial"/>
            </a:endParaRPr>
          </a:p>
          <a:p>
            <a:pPr defTabSz="457200">
              <a:lnSpc>
                <a:spcPct val="100000"/>
              </a:lnSpc>
            </a:pPr>
            <a:r>
              <a:rPr b="1" lang="uk-UA" sz="3200" strike="noStrike" u="sng">
                <a:solidFill>
                  <a:srgbClr val="002060"/>
                </a:solidFill>
                <a:effectLst/>
                <a:uFillTx/>
                <a:latin typeface="Gill Sans MT"/>
              </a:rPr>
              <a:t>Шрифти: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1" lang="uk-UA" sz="3200" strike="noStrike" u="none">
                <a:solidFill>
                  <a:srgbClr val="002060"/>
                </a:solidFill>
                <a:effectLst/>
                <a:uFillTx/>
                <a:latin typeface="Gill Sans MT"/>
              </a:rPr>
              <a:t>співвідношення ширини і висоти літер, цифр і символів повинно бути в межах 3:5 і 1:1. </a:t>
            </a:r>
            <a:endParaRPr b="0" lang="uk-UA" sz="3200" strike="noStrike" u="none">
              <a:solidFill>
                <a:srgbClr val="000000"/>
              </a:solidFill>
              <a:effectLst/>
              <a:uFillTx/>
              <a:latin typeface="Arial"/>
            </a:endParaRPr>
          </a:p>
          <a:p>
            <a:pPr marL="457200" indent="-457200" defTabSz="457200">
              <a:lnSpc>
                <a:spcPct val="100000"/>
              </a:lnSpc>
              <a:buClr>
                <a:srgbClr val="002060"/>
              </a:buClr>
              <a:buFont typeface="Arial"/>
              <a:buChar char="•"/>
            </a:pPr>
            <a:r>
              <a:rPr b="1" lang="uk-UA" sz="3200" strike="noStrike" u="none">
                <a:solidFill>
                  <a:srgbClr val="002060"/>
                </a:solidFill>
                <a:effectLst/>
                <a:uFillTx/>
                <a:latin typeface="Gill Sans MT"/>
              </a:rPr>
              <a:t>рекомендується використовувати шрифти без зарубок та декоративних елементів:</a:t>
            </a:r>
            <a:r>
              <a:rPr b="1" lang="en-US" sz="3200" strike="noStrike" u="none">
                <a:solidFill>
                  <a:srgbClr val="002060"/>
                </a:solidFill>
                <a:effectLst/>
                <a:uFillTx/>
                <a:latin typeface="Gill Sans MT"/>
              </a:rPr>
              <a:t> Helvetic, Standard, Univers, FF DIN, NewJohnstjn, GillSans, Frutiger, ArialCyrBold</a:t>
            </a:r>
            <a:endParaRPr b="0" lang="uk-UA" sz="3200" strike="noStrike" u="none">
              <a:solidFill>
                <a:srgbClr val="000000"/>
              </a:solidFill>
              <a:effectLst/>
              <a:uFillTx/>
              <a:latin typeface="Arial"/>
            </a:endParaRPr>
          </a:p>
          <a:p>
            <a:pPr defTabSz="457200">
              <a:lnSpc>
                <a:spcPct val="100000"/>
              </a:lnSpc>
            </a:pPr>
            <a:r>
              <a:rPr b="1" lang="ru-RU" sz="2800" strike="noStrike" u="none">
                <a:solidFill>
                  <a:srgbClr val="7030a0"/>
                </a:solidFill>
                <a:effectLst/>
                <a:uFillTx/>
                <a:latin typeface="Gill Sans MT"/>
              </a:rPr>
              <a:t> </a:t>
            </a:r>
            <a:endParaRPr b="0" lang="uk-UA" sz="2800" strike="noStrike" u="none">
              <a:solidFill>
                <a:srgbClr val="000000"/>
              </a:solidFill>
              <a:effectLst/>
              <a:uFillTx/>
              <a:latin typeface="Arial"/>
            </a:endParaRPr>
          </a:p>
          <a:p>
            <a:pPr algn="ctr" defTabSz="457200">
              <a:lnSpc>
                <a:spcPct val="100000"/>
              </a:lnSpc>
            </a:pPr>
            <a:endParaRPr b="0" lang="uk-UA" sz="2800" strike="noStrike" u="none">
              <a:solidFill>
                <a:srgbClr val="000000"/>
              </a:solidFill>
              <a:effectLst/>
              <a:uFillTx/>
              <a:latin typeface="Arial"/>
            </a:endParaRPr>
          </a:p>
          <a:p>
            <a:pPr algn="ctr" defTabSz="457200">
              <a:lnSpc>
                <a:spcPct val="100000"/>
              </a:lnSpc>
            </a:pPr>
            <a:endParaRPr b="0" lang="uk-UA" sz="3600" strike="noStrike" u="none">
              <a:solidFill>
                <a:srgbClr val="000000"/>
              </a:solidFill>
              <a:effectLst/>
              <a:uFillTx/>
              <a:latin typeface="Arial"/>
            </a:endParaRPr>
          </a:p>
        </p:txBody>
      </p:sp>
      <p:pic>
        <p:nvPicPr>
          <p:cNvPr id="137" name="Рисунок 3" descr=""/>
          <p:cNvPicPr/>
          <p:nvPr/>
        </p:nvPicPr>
        <p:blipFill>
          <a:blip r:embed="rId1"/>
          <a:srcRect l="58305" t="52526" r="25148" b="19651"/>
          <a:stretch/>
        </p:blipFill>
        <p:spPr>
          <a:xfrm>
            <a:off x="20037600" y="1990080"/>
            <a:ext cx="3696480" cy="3908160"/>
          </a:xfrm>
          <a:prstGeom prst="rect">
            <a:avLst/>
          </a:prstGeom>
          <a:noFill/>
          <a:ln w="0">
            <a:noFill/>
          </a:ln>
        </p:spPr>
      </p:pic>
      <p:pic>
        <p:nvPicPr>
          <p:cNvPr id="138" name="Рисунок 6" descr=""/>
          <p:cNvPicPr/>
          <p:nvPr/>
        </p:nvPicPr>
        <p:blipFill>
          <a:blip r:embed="rId2"/>
          <a:srcRect l="59057" t="71975" r="29142" b="12524"/>
          <a:stretch/>
        </p:blipFill>
        <p:spPr>
          <a:xfrm>
            <a:off x="21188880" y="7423920"/>
            <a:ext cx="2768040" cy="2044800"/>
          </a:xfrm>
          <a:prstGeom prst="rect">
            <a:avLst/>
          </a:prstGeom>
          <a:noFill/>
          <a:ln w="0">
            <a:noFill/>
          </a:ln>
        </p:spPr>
      </p:pic>
      <p:sp>
        <p:nvSpPr>
          <p:cNvPr id="139" name="TextBox 4"/>
          <p:cNvSpPr/>
          <p:nvPr/>
        </p:nvSpPr>
        <p:spPr>
          <a:xfrm>
            <a:off x="1972080" y="5383440"/>
            <a:ext cx="3173040" cy="230796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1" lang="uk-UA" sz="1800" strike="noStrike" u="none">
                <a:solidFill>
                  <a:srgbClr val="002060"/>
                </a:solidFill>
                <a:effectLst/>
                <a:uFillTx/>
                <a:latin typeface="Gill Sans MT"/>
              </a:rPr>
              <a:t>ДБН «ІНКЛЮЗИВНІСТЬ БУДІВЕЛЬ І СПОРУД</a:t>
            </a:r>
            <a:r>
              <a:rPr b="1" lang="uk-UA" sz="1800" strike="noStrike" u="sng">
                <a:solidFill>
                  <a:srgbClr val="002060"/>
                </a:solidFill>
                <a:effectLst/>
                <a:uFillTx/>
                <a:latin typeface="Gill Sans MT"/>
                <a:hlinkClick r:id="rId3"/>
              </a:rPr>
              <a:t>»</a:t>
            </a:r>
            <a:endParaRPr b="0" lang="uk-UA" sz="1800" strike="noStrike" u="none">
              <a:solidFill>
                <a:srgbClr val="000000"/>
              </a:solidFill>
              <a:effectLst/>
              <a:uFillTx/>
              <a:latin typeface="Arial"/>
            </a:endParaRPr>
          </a:p>
          <a:p>
            <a:pPr defTabSz="457200">
              <a:lnSpc>
                <a:spcPct val="100000"/>
              </a:lnSpc>
            </a:pPr>
            <a:r>
              <a:rPr b="1" lang="en-US" sz="1800" strike="noStrike" u="sng">
                <a:solidFill>
                  <a:srgbClr val="002060"/>
                </a:solidFill>
                <a:effectLst/>
                <a:uFillTx/>
                <a:latin typeface="Gill Sans MT"/>
                <a:hlinkClick r:id="rId4"/>
              </a:rPr>
              <a:t>https://e-construction.gov.ua/files/new_doc/3622203486843700817/2025-04-30/7581de4e-8c74-4f97-ab42-dc6639d54eef.pdf</a:t>
            </a:r>
            <a:endParaRPr b="0" lang="uk-UA"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40" name="TextBox 4"/>
          <p:cNvSpPr/>
          <p:nvPr/>
        </p:nvSpPr>
        <p:spPr>
          <a:xfrm>
            <a:off x="1506240" y="778680"/>
            <a:ext cx="22079880" cy="113832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uk-UA" sz="3600" strike="noStrike" u="none">
                <a:solidFill>
                  <a:srgbClr val="0070c0"/>
                </a:solidFill>
                <a:effectLst/>
                <a:uFillTx/>
                <a:latin typeface="Gill Sans MT"/>
              </a:rPr>
              <a:t>Рекомендації щодо конкретних параметрів та місць розташування стендів </a:t>
            </a:r>
            <a:endParaRPr b="0" lang="uk-UA" sz="3600" strike="noStrike" u="none">
              <a:solidFill>
                <a:srgbClr val="000000"/>
              </a:solidFill>
              <a:effectLst/>
              <a:uFillTx/>
              <a:latin typeface="Arial"/>
            </a:endParaRPr>
          </a:p>
          <a:p>
            <a:pPr algn="ctr" defTabSz="457200">
              <a:lnSpc>
                <a:spcPct val="100000"/>
              </a:lnSpc>
            </a:pPr>
            <a:endParaRPr b="0" lang="uk-UA" sz="3200" strike="noStrike" u="none">
              <a:solidFill>
                <a:srgbClr val="000000"/>
              </a:solidFill>
              <a:effectLst/>
              <a:uFillTx/>
              <a:latin typeface="Arial"/>
            </a:endParaRPr>
          </a:p>
        </p:txBody>
      </p:sp>
      <p:pic>
        <p:nvPicPr>
          <p:cNvPr id="141" name="Рисунок 8" descr=""/>
          <p:cNvPicPr/>
          <p:nvPr/>
        </p:nvPicPr>
        <p:blipFill>
          <a:blip r:embed="rId1"/>
          <a:srcRect l="59553" t="21461" r="26803" b="46672"/>
          <a:stretch/>
        </p:blipFill>
        <p:spPr>
          <a:xfrm>
            <a:off x="17664840" y="1324800"/>
            <a:ext cx="5069520" cy="6660360"/>
          </a:xfrm>
          <a:prstGeom prst="rect">
            <a:avLst/>
          </a:prstGeom>
          <a:noFill/>
          <a:ln w="0">
            <a:noFill/>
          </a:ln>
        </p:spPr>
      </p:pic>
      <p:pic>
        <p:nvPicPr>
          <p:cNvPr id="142" name="Рисунок 1" descr=""/>
          <p:cNvPicPr/>
          <p:nvPr/>
        </p:nvPicPr>
        <p:blipFill>
          <a:blip r:embed="rId2"/>
          <a:srcRect l="59850" t="17839" r="26498" b="59948"/>
          <a:stretch/>
        </p:blipFill>
        <p:spPr>
          <a:xfrm>
            <a:off x="17664840" y="8501400"/>
            <a:ext cx="5392080" cy="4935240"/>
          </a:xfrm>
          <a:prstGeom prst="rect">
            <a:avLst/>
          </a:prstGeom>
          <a:noFill/>
          <a:ln w="0">
            <a:noFill/>
          </a:ln>
        </p:spPr>
      </p:pic>
      <p:sp>
        <p:nvSpPr>
          <p:cNvPr id="143" name="TextBox 3"/>
          <p:cNvSpPr/>
          <p:nvPr/>
        </p:nvSpPr>
        <p:spPr>
          <a:xfrm>
            <a:off x="3857040" y="2963880"/>
            <a:ext cx="12191760" cy="64584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3600" strike="noStrike" u="none">
                <a:solidFill>
                  <a:schemeClr val="dk1"/>
                </a:solidFill>
                <a:effectLst/>
                <a:uFillTx/>
                <a:latin typeface="Gill Sans MT"/>
              </a:rPr>
              <a:t>Зовнішні інформаційні покажчики</a:t>
            </a:r>
            <a:endParaRPr b="0" lang="uk-UA" sz="3600" strike="noStrike" u="none">
              <a:solidFill>
                <a:srgbClr val="000000"/>
              </a:solidFill>
              <a:effectLst/>
              <a:uFillTx/>
              <a:latin typeface="Arial"/>
            </a:endParaRPr>
          </a:p>
        </p:txBody>
      </p:sp>
      <p:sp>
        <p:nvSpPr>
          <p:cNvPr id="144" name="TextBox 7"/>
          <p:cNvSpPr/>
          <p:nvPr/>
        </p:nvSpPr>
        <p:spPr>
          <a:xfrm>
            <a:off x="4664880" y="3600000"/>
            <a:ext cx="12191760" cy="22464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2800" strike="noStrike" u="none">
                <a:solidFill>
                  <a:schemeClr val="dk1"/>
                </a:solidFill>
                <a:effectLst/>
                <a:uFillTx/>
                <a:latin typeface="Gill Sans MT"/>
              </a:rPr>
              <a:t>Повинні містити інформацію щодо назви закладу, опису діяльності установи, адреси розташування, контактних телефонів, годин роботи, іншу довідкову інформацію відповідно до чинних нормативних вимог. Встановлюють при вході на прилеглу територію, при вході у всі будівлі, приміщення. Обов’язкове дублювання всієї інформації в тактильному вигляді та шрифтом Брайля</a:t>
            </a:r>
            <a:endParaRPr b="0" lang="uk-UA" sz="2800" strike="noStrike" u="none">
              <a:solidFill>
                <a:srgbClr val="000000"/>
              </a:solidFill>
              <a:effectLst/>
              <a:uFillTx/>
              <a:latin typeface="Arial"/>
            </a:endParaRPr>
          </a:p>
        </p:txBody>
      </p:sp>
      <p:sp>
        <p:nvSpPr>
          <p:cNvPr id="145" name="TextBox 10"/>
          <p:cNvSpPr/>
          <p:nvPr/>
        </p:nvSpPr>
        <p:spPr>
          <a:xfrm>
            <a:off x="3857040" y="7059240"/>
            <a:ext cx="12191760" cy="58428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3200" strike="noStrike" u="none">
                <a:solidFill>
                  <a:schemeClr val="dk1"/>
                </a:solidFill>
                <a:effectLst/>
                <a:uFillTx/>
                <a:latin typeface="Gill Sans MT"/>
              </a:rPr>
              <a:t>Внутрішні інформаційні покажчики</a:t>
            </a:r>
            <a:endParaRPr b="0" lang="uk-UA" sz="3200" strike="noStrike" u="none">
              <a:solidFill>
                <a:srgbClr val="000000"/>
              </a:solidFill>
              <a:effectLst/>
              <a:uFillTx/>
              <a:latin typeface="Arial"/>
            </a:endParaRPr>
          </a:p>
        </p:txBody>
      </p:sp>
      <p:sp>
        <p:nvSpPr>
          <p:cNvPr id="146" name="TextBox 12"/>
          <p:cNvSpPr/>
          <p:nvPr/>
        </p:nvSpPr>
        <p:spPr>
          <a:xfrm>
            <a:off x="4467600" y="7985520"/>
            <a:ext cx="12191760" cy="22464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uk-UA" sz="2800" strike="noStrike" u="none">
                <a:solidFill>
                  <a:schemeClr val="dk1"/>
                </a:solidFill>
                <a:effectLst/>
                <a:uFillTx/>
                <a:latin typeface="Gill Sans MT"/>
              </a:rPr>
              <a:t>Розміщують на першому поверсі будівлі. Надає інформацію про послуги та об’єкти, розташовані в будівлі. Розміщують на інших поверхах будівлі. Надає інформацію про назви об’єктів та послуг, розташованих на поверсі. Обов’язкове дублювання всієї інформації в тактильному вигляді та шрифтом Брайля</a:t>
            </a:r>
            <a:endParaRPr b="0" lang="uk-UA" sz="2800" strike="noStrike" u="none">
              <a:solidFill>
                <a:srgbClr val="000000"/>
              </a:solidFill>
              <a:effectLst/>
              <a:uFillTx/>
              <a:latin typeface="Arial"/>
            </a:endParaRPr>
          </a:p>
        </p:txBody>
      </p:sp>
      <p:sp>
        <p:nvSpPr>
          <p:cNvPr id="147" name="TextBox 16"/>
          <p:cNvSpPr/>
          <p:nvPr/>
        </p:nvSpPr>
        <p:spPr>
          <a:xfrm>
            <a:off x="4970880" y="12635640"/>
            <a:ext cx="12191760" cy="9230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uk-UA" sz="1800" strike="noStrike" u="none">
                <a:solidFill>
                  <a:srgbClr val="0070c0"/>
                </a:solidFill>
                <a:effectLst/>
                <a:uFillTx/>
                <a:latin typeface="Gill Sans MT"/>
              </a:rPr>
              <a:t>ДБН «ІНКЛЮЗИВНІСТЬ БУДІВЕЛЬ І СПОРУД</a:t>
            </a:r>
            <a:r>
              <a:rPr b="1" lang="uk-UA" sz="1800" strike="noStrike" u="sng">
                <a:solidFill>
                  <a:srgbClr val="0070c0"/>
                </a:solidFill>
                <a:effectLst/>
                <a:uFillTx/>
                <a:latin typeface="Gill Sans MT"/>
                <a:hlinkClick r:id="rId3"/>
              </a:rPr>
              <a:t>»</a:t>
            </a:r>
            <a:endParaRPr b="0" lang="uk-UA" sz="1800" strike="noStrike" u="none">
              <a:solidFill>
                <a:srgbClr val="000000"/>
              </a:solidFill>
              <a:effectLst/>
              <a:uFillTx/>
              <a:latin typeface="Arial"/>
            </a:endParaRPr>
          </a:p>
          <a:p>
            <a:pPr algn="ctr" defTabSz="457200">
              <a:lnSpc>
                <a:spcPct val="100000"/>
              </a:lnSpc>
            </a:pPr>
            <a:endParaRPr b="0" lang="uk-UA" sz="1800" strike="noStrike" u="none">
              <a:solidFill>
                <a:srgbClr val="000000"/>
              </a:solidFill>
              <a:effectLst/>
              <a:uFillTx/>
              <a:latin typeface="Arial"/>
            </a:endParaRPr>
          </a:p>
          <a:p>
            <a:pPr algn="ctr" defTabSz="457200">
              <a:lnSpc>
                <a:spcPct val="100000"/>
              </a:lnSpc>
            </a:pPr>
            <a:r>
              <a:rPr b="0" lang="en-US" sz="1800" strike="noStrike" u="sng">
                <a:solidFill>
                  <a:schemeClr val="dk1"/>
                </a:solidFill>
                <a:effectLst/>
                <a:uFillTx/>
                <a:latin typeface="Gill Sans MT"/>
                <a:hlinkClick r:id="rId4"/>
              </a:rPr>
              <a:t>https://e-construction.gov.ua/files/new_doc/3622203486843700817/2025-04-30/7581de4e-8c74-4f97-ab42-dc6639d54eef.pdf</a:t>
            </a:r>
            <a:endParaRPr b="0" lang="uk-UA"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Значок">
  <a:themeElements>
    <a:clrScheme name="Значок">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Значок">
      <a:majorFont>
        <a:latin typeface="Impact" panose="020B0806030902050204" pitchFamily="0" charset="1"/>
        <a:ea typeface=""/>
        <a:cs typeface=""/>
      </a:majorFont>
      <a:minorFont>
        <a:latin typeface="Gill Sans MT" panose="020B0502020104020203" pitchFamily="0" charset="1"/>
        <a:ea typeface=""/>
        <a:cs typeface=""/>
      </a:minorFont>
    </a:fontScheme>
    <a:fmtScheme>
      <a:fillStyleLst>
        <a:solidFill>
          <a:schemeClr val="phClr"/>
        </a:solidFill>
        <a:gradFill>
          <a:gsLst>
            <a:gs pos="0">
              <a:schemeClr val="phClr">
                <a:tint val="67000"/>
                <a:lumMod val="110000"/>
              </a:schemeClr>
            </a:gs>
            <a:gs pos="50000">
              <a:schemeClr val="phClr">
                <a:tint val="73000"/>
                <a:lumMod val="105000"/>
              </a:schemeClr>
            </a:gs>
            <a:gs pos="100000">
              <a:schemeClr val="phClr">
                <a:tint val="81000"/>
                <a:lumMod val="105000"/>
              </a:schemeClr>
            </a:gs>
          </a:gsLst>
          <a:lin ang="5400000" scaled="0"/>
          <a:tileRect l="0" t="0" r="0" b="0"/>
        </a:gradFill>
        <a:gradFill>
          <a:gsLst>
            <a:gs pos="0">
              <a:schemeClr val="phClr">
                <a:tint val="94000"/>
                <a:lumMod val="102000"/>
              </a:schemeClr>
            </a:gs>
            <a:gs pos="50000">
              <a:schemeClr val="phClr">
                <a:shade val="100000"/>
                <a:lumMod val="100000"/>
              </a:schemeClr>
            </a:gs>
            <a:gs pos="100000">
              <a:schemeClr val="phClr">
                <a:shade val="78000"/>
                <a:lumMod val="99000"/>
              </a:schemeClr>
            </a:gs>
          </a:gsLst>
          <a:lin ang="5400000" scaled="0"/>
          <a:tileRect l="0" t="0" r="0" b="0"/>
        </a:gradFill>
      </a:fillStyleLst>
      <a:lnStyleLst>
        <a:ln w="6350" cap="flat" cmpd="sng" algn="in">
          <a:prstDash val="solid"/>
        </a:ln>
        <a:ln w="12700" cap="flat" cmpd="sng" algn="in">
          <a:prstDash val="solid"/>
        </a:ln>
        <a:ln w="50800" cap="flat" cmpd="sng" algn="in">
          <a:prstDash val="solid"/>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TM10001106[[fn=Значок]]</Template>
  <TotalTime>1024</TotalTime>
  <Application>LibreOffice/25.8.1.1$Windows_X86_64 LibreOffice_project/54047653041915e595ad4e45cccea684809c77b5</Application>
  <AppVersion>15.0000</AppVersion>
  <Words>1126</Words>
  <Paragraphs>108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2025-09-18T22:17:37Z</dcterms:created>
  <dc:creator>Софія</dc:creator>
  <dc:description/>
  <dc:language>uk-UA</dc:language>
  <cp:lastModifiedBy>Німчук Вікторія Іллівна</cp:lastModifiedBy>
  <cp:lastPrinted>2025-09-29T07:09:37Z</cp:lastPrinted>
  <dcterms:modified xsi:type="dcterms:W3CDTF">2025-09-29T09:24:24Z</dcterms:modified>
  <cp:revision>54</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AF321F3BF56015B81B7FCC68B4EEE078_43</vt:lpwstr>
  </property>
  <property fmtid="{D5CDD505-2E9C-101B-9397-08002B2CF9AE}" pid="3" name="KSOProductBuildVer">
    <vt:lpwstr>1033-6.10.2.8397</vt:lpwstr>
  </property>
  <property fmtid="{D5CDD505-2E9C-101B-9397-08002B2CF9AE}" pid="4" name="Notes">
    <vt:i4>5</vt:i4>
  </property>
  <property fmtid="{D5CDD505-2E9C-101B-9397-08002B2CF9AE}" pid="5" name="PresentationFormat">
    <vt:lpwstr>Довільний</vt:lpwstr>
  </property>
  <property fmtid="{D5CDD505-2E9C-101B-9397-08002B2CF9AE}" pid="6" name="Slides">
    <vt:i4>10</vt:i4>
  </property>
</Properties>
</file>